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D6C351-5CA6-456F-8CE5-EEE78064BD17}" v="156" dt="2022-12-14T03:13:34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Student) - Ross Walker Burke" userId="499c738b-4ac0-4967-afff-5f5ba1e0329c" providerId="ADAL" clId="{9CD6C351-5CA6-456F-8CE5-EEE78064BD17}"/>
    <pc:docChg chg="undo custSel addSld modSld">
      <pc:chgData name="(Student) - Ross Walker Burke" userId="499c738b-4ac0-4967-afff-5f5ba1e0329c" providerId="ADAL" clId="{9CD6C351-5CA6-456F-8CE5-EEE78064BD17}" dt="2022-12-16T09:17:40.117" v="786" actId="20577"/>
      <pc:docMkLst>
        <pc:docMk/>
      </pc:docMkLst>
      <pc:sldChg chg="modSp">
        <pc:chgData name="(Student) - Ross Walker Burke" userId="499c738b-4ac0-4967-afff-5f5ba1e0329c" providerId="ADAL" clId="{9CD6C351-5CA6-456F-8CE5-EEE78064BD17}" dt="2022-12-14T03:13:34.457" v="644"/>
        <pc:sldMkLst>
          <pc:docMk/>
          <pc:sldMk cId="4707938" sldId="256"/>
        </pc:sldMkLst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4707938" sldId="256"/>
            <ac:spMk id="2" creationId="{A770B1F3-63F3-4748-FBA5-23300201007F}"/>
          </ac:spMkLst>
        </pc:spChg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4707938" sldId="256"/>
            <ac:spMk id="3" creationId="{D7904C8B-43E1-2D3C-00B9-DAEABB7CBA5A}"/>
          </ac:spMkLst>
        </pc:spChg>
      </pc:sldChg>
      <pc:sldChg chg="addSp delSp modSp mod modTransition delDesignElem">
        <pc:chgData name="(Student) - Ross Walker Burke" userId="499c738b-4ac0-4967-afff-5f5ba1e0329c" providerId="ADAL" clId="{9CD6C351-5CA6-456F-8CE5-EEE78064BD17}" dt="2022-12-14T03:14:06.965" v="653" actId="26606"/>
        <pc:sldMkLst>
          <pc:docMk/>
          <pc:sldMk cId="2459835890" sldId="257"/>
        </pc:sldMkLst>
        <pc:spChg chg="mod">
          <ac:chgData name="(Student) - Ross Walker Burke" userId="499c738b-4ac0-4967-afff-5f5ba1e0329c" providerId="ADAL" clId="{9CD6C351-5CA6-456F-8CE5-EEE78064BD17}" dt="2022-12-14T03:14:06.965" v="653" actId="26606"/>
          <ac:spMkLst>
            <pc:docMk/>
            <pc:sldMk cId="2459835890" sldId="257"/>
            <ac:spMk id="2" creationId="{65EBDFE5-607D-2C63-929E-DA26F85D0085}"/>
          </ac:spMkLst>
        </pc:spChg>
        <pc:spChg chg="del">
          <ac:chgData name="(Student) - Ross Walker Burke" userId="499c738b-4ac0-4967-afff-5f5ba1e0329c" providerId="ADAL" clId="{9CD6C351-5CA6-456F-8CE5-EEE78064BD17}" dt="2022-12-14T03:11:58.278" v="638"/>
          <ac:spMkLst>
            <pc:docMk/>
            <pc:sldMk cId="2459835890" sldId="257"/>
            <ac:spMk id="9" creationId="{75F65CD9-825D-44BD-8681-D42D260D4C63}"/>
          </ac:spMkLst>
        </pc:spChg>
        <pc:spChg chg="add del">
          <ac:chgData name="(Student) - Ross Walker Burke" userId="499c738b-4ac0-4967-afff-5f5ba1e0329c" providerId="ADAL" clId="{9CD6C351-5CA6-456F-8CE5-EEE78064BD17}" dt="2022-12-14T03:13:49.268" v="646" actId="26606"/>
          <ac:spMkLst>
            <pc:docMk/>
            <pc:sldMk cId="2459835890" sldId="257"/>
            <ac:spMk id="10" creationId="{75F65CD9-825D-44BD-8681-D42D260D4C63}"/>
          </ac:spMkLst>
        </pc:spChg>
        <pc:spChg chg="del">
          <ac:chgData name="(Student) - Ross Walker Burke" userId="499c738b-4ac0-4967-afff-5f5ba1e0329c" providerId="ADAL" clId="{9CD6C351-5CA6-456F-8CE5-EEE78064BD17}" dt="2022-12-14T03:11:58.278" v="638"/>
          <ac:spMkLst>
            <pc:docMk/>
            <pc:sldMk cId="2459835890" sldId="257"/>
            <ac:spMk id="11" creationId="{B2F64C47-BE0B-4DA4-A62F-C6922DD2082F}"/>
          </ac:spMkLst>
        </pc:spChg>
        <pc:spChg chg="add del">
          <ac:chgData name="(Student) - Ross Walker Burke" userId="499c738b-4ac0-4967-afff-5f5ba1e0329c" providerId="ADAL" clId="{9CD6C351-5CA6-456F-8CE5-EEE78064BD17}" dt="2022-12-14T03:13:49.268" v="646" actId="26606"/>
          <ac:spMkLst>
            <pc:docMk/>
            <pc:sldMk cId="2459835890" sldId="257"/>
            <ac:spMk id="12" creationId="{B2F64C47-BE0B-4DA4-A62F-C6922DD2082F}"/>
          </ac:spMkLst>
        </pc:spChg>
        <pc:spChg chg="add del">
          <ac:chgData name="(Student) - Ross Walker Burke" userId="499c738b-4ac0-4967-afff-5f5ba1e0329c" providerId="ADAL" clId="{9CD6C351-5CA6-456F-8CE5-EEE78064BD17}" dt="2022-12-14T03:14:03.846" v="648" actId="26606"/>
          <ac:spMkLst>
            <pc:docMk/>
            <pc:sldMk cId="2459835890" sldId="257"/>
            <ac:spMk id="14" creationId="{61D03B64-A2F8-4473-8457-9A6A36B67B89}"/>
          </ac:spMkLst>
        </pc:spChg>
        <pc:spChg chg="add del">
          <ac:chgData name="(Student) - Ross Walker Burke" userId="499c738b-4ac0-4967-afff-5f5ba1e0329c" providerId="ADAL" clId="{9CD6C351-5CA6-456F-8CE5-EEE78064BD17}" dt="2022-12-14T03:14:03.846" v="648" actId="26606"/>
          <ac:spMkLst>
            <pc:docMk/>
            <pc:sldMk cId="2459835890" sldId="257"/>
            <ac:spMk id="15" creationId="{CFF5BED3-4EE4-425F-A016-C272586B88E5}"/>
          </ac:spMkLst>
        </pc:spChg>
        <pc:spChg chg="add del">
          <ac:chgData name="(Student) - Ross Walker Burke" userId="499c738b-4ac0-4967-afff-5f5ba1e0329c" providerId="ADAL" clId="{9CD6C351-5CA6-456F-8CE5-EEE78064BD17}" dt="2022-12-14T03:14:03.846" v="648" actId="26606"/>
          <ac:spMkLst>
            <pc:docMk/>
            <pc:sldMk cId="2459835890" sldId="257"/>
            <ac:spMk id="17" creationId="{D856B4CA-4519-432C-ABFD-F2AE5D70E09C}"/>
          </ac:spMkLst>
        </pc:spChg>
        <pc:spChg chg="add del">
          <ac:chgData name="(Student) - Ross Walker Burke" userId="499c738b-4ac0-4967-afff-5f5ba1e0329c" providerId="ADAL" clId="{9CD6C351-5CA6-456F-8CE5-EEE78064BD17}" dt="2022-12-14T03:14:05.129" v="650" actId="26606"/>
          <ac:spMkLst>
            <pc:docMk/>
            <pc:sldMk cId="2459835890" sldId="257"/>
            <ac:spMk id="19" creationId="{4117F0C1-BCBB-40C7-99D6-F703E7A4B5F3}"/>
          </ac:spMkLst>
        </pc:spChg>
        <pc:spChg chg="add del">
          <ac:chgData name="(Student) - Ross Walker Burke" userId="499c738b-4ac0-4967-afff-5f5ba1e0329c" providerId="ADAL" clId="{9CD6C351-5CA6-456F-8CE5-EEE78064BD17}" dt="2022-12-14T03:14:05.129" v="650" actId="26606"/>
          <ac:spMkLst>
            <pc:docMk/>
            <pc:sldMk cId="2459835890" sldId="257"/>
            <ac:spMk id="20" creationId="{D1A5D8BC-B41A-4E96-91C4-D60F5162257E}"/>
          </ac:spMkLst>
        </pc:spChg>
        <pc:spChg chg="add del">
          <ac:chgData name="(Student) - Ross Walker Burke" userId="499c738b-4ac0-4967-afff-5f5ba1e0329c" providerId="ADAL" clId="{9CD6C351-5CA6-456F-8CE5-EEE78064BD17}" dt="2022-12-14T03:14:05.129" v="650" actId="26606"/>
          <ac:spMkLst>
            <pc:docMk/>
            <pc:sldMk cId="2459835890" sldId="257"/>
            <ac:spMk id="22" creationId="{51287385-D3EA-47A8-A127-6061791ADBB6}"/>
          </ac:spMkLst>
        </pc:spChg>
        <pc:spChg chg="add del">
          <ac:chgData name="(Student) - Ross Walker Burke" userId="499c738b-4ac0-4967-afff-5f5ba1e0329c" providerId="ADAL" clId="{9CD6C351-5CA6-456F-8CE5-EEE78064BD17}" dt="2022-12-14T03:14:06.914" v="652" actId="26606"/>
          <ac:spMkLst>
            <pc:docMk/>
            <pc:sldMk cId="2459835890" sldId="257"/>
            <ac:spMk id="24" creationId="{75F65CD9-825D-44BD-8681-D42D260D4C63}"/>
          </ac:spMkLst>
        </pc:spChg>
        <pc:spChg chg="add del">
          <ac:chgData name="(Student) - Ross Walker Burke" userId="499c738b-4ac0-4967-afff-5f5ba1e0329c" providerId="ADAL" clId="{9CD6C351-5CA6-456F-8CE5-EEE78064BD17}" dt="2022-12-14T03:14:06.914" v="652" actId="26606"/>
          <ac:spMkLst>
            <pc:docMk/>
            <pc:sldMk cId="2459835890" sldId="257"/>
            <ac:spMk id="25" creationId="{B2F64C47-BE0B-4DA4-A62F-C6922DD2082F}"/>
          </ac:spMkLst>
        </pc:spChg>
        <pc:spChg chg="add">
          <ac:chgData name="(Student) - Ross Walker Burke" userId="499c738b-4ac0-4967-afff-5f5ba1e0329c" providerId="ADAL" clId="{9CD6C351-5CA6-456F-8CE5-EEE78064BD17}" dt="2022-12-14T03:14:06.965" v="653" actId="26606"/>
          <ac:spMkLst>
            <pc:docMk/>
            <pc:sldMk cId="2459835890" sldId="257"/>
            <ac:spMk id="27" creationId="{4117F0C1-BCBB-40C7-99D6-F703E7A4B5F3}"/>
          </ac:spMkLst>
        </pc:spChg>
        <pc:spChg chg="add">
          <ac:chgData name="(Student) - Ross Walker Burke" userId="499c738b-4ac0-4967-afff-5f5ba1e0329c" providerId="ADAL" clId="{9CD6C351-5CA6-456F-8CE5-EEE78064BD17}" dt="2022-12-14T03:14:06.965" v="653" actId="26606"/>
          <ac:spMkLst>
            <pc:docMk/>
            <pc:sldMk cId="2459835890" sldId="257"/>
            <ac:spMk id="28" creationId="{D1A5D8BC-B41A-4E96-91C4-D60F5162257E}"/>
          </ac:spMkLst>
        </pc:spChg>
        <pc:spChg chg="add">
          <ac:chgData name="(Student) - Ross Walker Burke" userId="499c738b-4ac0-4967-afff-5f5ba1e0329c" providerId="ADAL" clId="{9CD6C351-5CA6-456F-8CE5-EEE78064BD17}" dt="2022-12-14T03:14:06.965" v="653" actId="26606"/>
          <ac:spMkLst>
            <pc:docMk/>
            <pc:sldMk cId="2459835890" sldId="257"/>
            <ac:spMk id="30" creationId="{51287385-D3EA-47A8-A127-6061791ADBB6}"/>
          </ac:spMkLst>
        </pc:spChg>
        <pc:graphicFrameChg chg="mod modGraphic">
          <ac:chgData name="(Student) - Ross Walker Burke" userId="499c738b-4ac0-4967-afff-5f5ba1e0329c" providerId="ADAL" clId="{9CD6C351-5CA6-456F-8CE5-EEE78064BD17}" dt="2022-12-14T03:14:06.965" v="653" actId="26606"/>
          <ac:graphicFrameMkLst>
            <pc:docMk/>
            <pc:sldMk cId="2459835890" sldId="257"/>
            <ac:graphicFrameMk id="5" creationId="{268DCE72-5BFD-14C5-8D3C-71FBFE85ED6C}"/>
          </ac:graphicFrameMkLst>
        </pc:graphicFrameChg>
        <pc:picChg chg="add del">
          <ac:chgData name="(Student) - Ross Walker Burke" userId="499c738b-4ac0-4967-afff-5f5ba1e0329c" providerId="ADAL" clId="{9CD6C351-5CA6-456F-8CE5-EEE78064BD17}" dt="2022-12-14T03:14:03.846" v="648" actId="26606"/>
          <ac:picMkLst>
            <pc:docMk/>
            <pc:sldMk cId="2459835890" sldId="257"/>
            <ac:picMk id="16" creationId="{01C3CE7E-C09F-4DAB-A9B8-00CB40334B33}"/>
          </ac:picMkLst>
        </pc:picChg>
        <pc:picChg chg="add del">
          <ac:chgData name="(Student) - Ross Walker Burke" userId="499c738b-4ac0-4967-afff-5f5ba1e0329c" providerId="ADAL" clId="{9CD6C351-5CA6-456F-8CE5-EEE78064BD17}" dt="2022-12-14T03:14:05.129" v="650" actId="26606"/>
          <ac:picMkLst>
            <pc:docMk/>
            <pc:sldMk cId="2459835890" sldId="257"/>
            <ac:picMk id="21" creationId="{0D321D5F-FA18-4271-9EAA-0BEA14116BB5}"/>
          </ac:picMkLst>
        </pc:picChg>
        <pc:picChg chg="add">
          <ac:chgData name="(Student) - Ross Walker Burke" userId="499c738b-4ac0-4967-afff-5f5ba1e0329c" providerId="ADAL" clId="{9CD6C351-5CA6-456F-8CE5-EEE78064BD17}" dt="2022-12-14T03:14:06.965" v="653" actId="26606"/>
          <ac:picMkLst>
            <pc:docMk/>
            <pc:sldMk cId="2459835890" sldId="257"/>
            <ac:picMk id="29" creationId="{0D321D5F-FA18-4271-9EAA-0BEA14116BB5}"/>
          </ac:picMkLst>
        </pc:picChg>
      </pc:sldChg>
      <pc:sldChg chg="modSp mod modTransition">
        <pc:chgData name="(Student) - Ross Walker Burke" userId="499c738b-4ac0-4967-afff-5f5ba1e0329c" providerId="ADAL" clId="{9CD6C351-5CA6-456F-8CE5-EEE78064BD17}" dt="2022-12-14T03:15:25.405" v="769" actId="20577"/>
        <pc:sldMkLst>
          <pc:docMk/>
          <pc:sldMk cId="2987623755" sldId="258"/>
        </pc:sldMkLst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2987623755" sldId="258"/>
            <ac:spMk id="2" creationId="{2504FC34-29C9-6652-2318-0FE41B72AEE6}"/>
          </ac:spMkLst>
        </pc:spChg>
        <pc:spChg chg="mod">
          <ac:chgData name="(Student) - Ross Walker Burke" userId="499c738b-4ac0-4967-afff-5f5ba1e0329c" providerId="ADAL" clId="{9CD6C351-5CA6-456F-8CE5-EEE78064BD17}" dt="2022-12-14T03:15:25.405" v="769" actId="20577"/>
          <ac:spMkLst>
            <pc:docMk/>
            <pc:sldMk cId="2987623755" sldId="258"/>
            <ac:spMk id="3" creationId="{6696FE1E-2BD8-20B0-47CD-89459454A06B}"/>
          </ac:spMkLst>
        </pc:spChg>
      </pc:sldChg>
      <pc:sldChg chg="modSp mod">
        <pc:chgData name="(Student) - Ross Walker Burke" userId="499c738b-4ac0-4967-afff-5f5ba1e0329c" providerId="ADAL" clId="{9CD6C351-5CA6-456F-8CE5-EEE78064BD17}" dt="2022-12-14T03:13:34.457" v="644"/>
        <pc:sldMkLst>
          <pc:docMk/>
          <pc:sldMk cId="2162589276" sldId="259"/>
        </pc:sldMkLst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2162589276" sldId="259"/>
            <ac:spMk id="2" creationId="{9C0AF8E5-BF02-A23E-3BEC-6F4B521F3757}"/>
          </ac:spMkLst>
        </pc:spChg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2162589276" sldId="259"/>
            <ac:spMk id="3" creationId="{FAB7768B-B5F9-66F6-110E-C6B397CBE210}"/>
          </ac:spMkLst>
        </pc:spChg>
      </pc:sldChg>
      <pc:sldChg chg="addSp delSp modSp mod">
        <pc:chgData name="(Student) - Ross Walker Burke" userId="499c738b-4ac0-4967-afff-5f5ba1e0329c" providerId="ADAL" clId="{9CD6C351-5CA6-456F-8CE5-EEE78064BD17}" dt="2022-12-14T03:10:11.472" v="618" actId="14100"/>
        <pc:sldMkLst>
          <pc:docMk/>
          <pc:sldMk cId="4277562768" sldId="260"/>
        </pc:sldMkLst>
        <pc:spChg chg="del">
          <ac:chgData name="(Student) - Ross Walker Burke" userId="499c738b-4ac0-4967-afff-5f5ba1e0329c" providerId="ADAL" clId="{9CD6C351-5CA6-456F-8CE5-EEE78064BD17}" dt="2022-12-14T02:42:07.830" v="398" actId="478"/>
          <ac:spMkLst>
            <pc:docMk/>
            <pc:sldMk cId="4277562768" sldId="260"/>
            <ac:spMk id="2" creationId="{18670323-D1D5-E441-06DD-460244FB3163}"/>
          </ac:spMkLst>
        </pc:spChg>
        <pc:spChg chg="del">
          <ac:chgData name="(Student) - Ross Walker Burke" userId="499c738b-4ac0-4967-afff-5f5ba1e0329c" providerId="ADAL" clId="{9CD6C351-5CA6-456F-8CE5-EEE78064BD17}" dt="2022-12-14T02:41:58.353" v="390" actId="931"/>
          <ac:spMkLst>
            <pc:docMk/>
            <pc:sldMk cId="4277562768" sldId="260"/>
            <ac:spMk id="3" creationId="{2F1F5999-B2D7-578D-7344-5F0E69C61A7F}"/>
          </ac:spMkLst>
        </pc:spChg>
        <pc:picChg chg="add mod">
          <ac:chgData name="(Student) - Ross Walker Burke" userId="499c738b-4ac0-4967-afff-5f5ba1e0329c" providerId="ADAL" clId="{9CD6C351-5CA6-456F-8CE5-EEE78064BD17}" dt="2022-12-14T03:09:50.573" v="614" actId="1076"/>
          <ac:picMkLst>
            <pc:docMk/>
            <pc:sldMk cId="4277562768" sldId="260"/>
            <ac:picMk id="5" creationId="{5AFB6167-2663-A00B-2360-2055572FC9AF}"/>
          </ac:picMkLst>
        </pc:picChg>
        <pc:picChg chg="add mod modCrop">
          <ac:chgData name="(Student) - Ross Walker Burke" userId="499c738b-4ac0-4967-afff-5f5ba1e0329c" providerId="ADAL" clId="{9CD6C351-5CA6-456F-8CE5-EEE78064BD17}" dt="2022-12-14T03:10:04.422" v="617" actId="1076"/>
          <ac:picMkLst>
            <pc:docMk/>
            <pc:sldMk cId="4277562768" sldId="260"/>
            <ac:picMk id="7" creationId="{1E6A2E14-D825-F73C-F294-2F58744B2E70}"/>
          </ac:picMkLst>
        </pc:picChg>
        <pc:picChg chg="add mod modCrop">
          <ac:chgData name="(Student) - Ross Walker Burke" userId="499c738b-4ac0-4967-afff-5f5ba1e0329c" providerId="ADAL" clId="{9CD6C351-5CA6-456F-8CE5-EEE78064BD17}" dt="2022-12-14T03:09:54.418" v="615" actId="1076"/>
          <ac:picMkLst>
            <pc:docMk/>
            <pc:sldMk cId="4277562768" sldId="260"/>
            <ac:picMk id="9" creationId="{F2D693D3-AE08-4D98-98AF-BECEFE97EFD3}"/>
          </ac:picMkLst>
        </pc:picChg>
        <pc:picChg chg="add del mod">
          <ac:chgData name="(Student) - Ross Walker Burke" userId="499c738b-4ac0-4967-afff-5f5ba1e0329c" providerId="ADAL" clId="{9CD6C351-5CA6-456F-8CE5-EEE78064BD17}" dt="2022-12-14T02:45:55.720" v="436" actId="21"/>
          <ac:picMkLst>
            <pc:docMk/>
            <pc:sldMk cId="4277562768" sldId="260"/>
            <ac:picMk id="11" creationId="{CDE52FA0-8017-39EE-C4F0-BB8EA0B668E4}"/>
          </ac:picMkLst>
        </pc:picChg>
        <pc:picChg chg="add del mod">
          <ac:chgData name="(Student) - Ross Walker Burke" userId="499c738b-4ac0-4967-afff-5f5ba1e0329c" providerId="ADAL" clId="{9CD6C351-5CA6-456F-8CE5-EEE78064BD17}" dt="2022-12-14T02:45:55.720" v="436" actId="21"/>
          <ac:picMkLst>
            <pc:docMk/>
            <pc:sldMk cId="4277562768" sldId="260"/>
            <ac:picMk id="13" creationId="{597B873A-81D0-B3B7-CED6-91926CC39F63}"/>
          </ac:picMkLst>
        </pc:picChg>
        <pc:picChg chg="add del mod">
          <ac:chgData name="(Student) - Ross Walker Burke" userId="499c738b-4ac0-4967-afff-5f5ba1e0329c" providerId="ADAL" clId="{9CD6C351-5CA6-456F-8CE5-EEE78064BD17}" dt="2022-12-14T02:49:14.288" v="451" actId="21"/>
          <ac:picMkLst>
            <pc:docMk/>
            <pc:sldMk cId="4277562768" sldId="260"/>
            <ac:picMk id="1026" creationId="{B8BC87D9-B014-1928-4448-BA6F161457DC}"/>
          </ac:picMkLst>
        </pc:picChg>
        <pc:picChg chg="add mod">
          <ac:chgData name="(Student) - Ross Walker Burke" userId="499c738b-4ac0-4967-afff-5f5ba1e0329c" providerId="ADAL" clId="{9CD6C351-5CA6-456F-8CE5-EEE78064BD17}" dt="2022-12-14T03:09:47.116" v="613" actId="1076"/>
          <ac:picMkLst>
            <pc:docMk/>
            <pc:sldMk cId="4277562768" sldId="260"/>
            <ac:picMk id="1028" creationId="{C90AA5D7-B83B-0641-92F5-2123BA44E9F1}"/>
          </ac:picMkLst>
        </pc:picChg>
        <pc:picChg chg="add mod">
          <ac:chgData name="(Student) - Ross Walker Burke" userId="499c738b-4ac0-4967-afff-5f5ba1e0329c" providerId="ADAL" clId="{9CD6C351-5CA6-456F-8CE5-EEE78064BD17}" dt="2022-12-14T03:09:29.299" v="609" actId="1038"/>
          <ac:picMkLst>
            <pc:docMk/>
            <pc:sldMk cId="4277562768" sldId="260"/>
            <ac:picMk id="1030" creationId="{4C8996B0-4521-EE26-CA7C-51C6360473C5}"/>
          </ac:picMkLst>
        </pc:picChg>
        <pc:picChg chg="add mod">
          <ac:chgData name="(Student) - Ross Walker Burke" userId="499c738b-4ac0-4967-afff-5f5ba1e0329c" providerId="ADAL" clId="{9CD6C351-5CA6-456F-8CE5-EEE78064BD17}" dt="2022-12-14T03:09:11.743" v="594" actId="14100"/>
          <ac:picMkLst>
            <pc:docMk/>
            <pc:sldMk cId="4277562768" sldId="260"/>
            <ac:picMk id="1032" creationId="{1CBFF1CE-C3C5-5C19-4857-DDE49A0EECDD}"/>
          </ac:picMkLst>
        </pc:picChg>
        <pc:picChg chg="add mod">
          <ac:chgData name="(Student) - Ross Walker Burke" userId="499c738b-4ac0-4967-afff-5f5ba1e0329c" providerId="ADAL" clId="{9CD6C351-5CA6-456F-8CE5-EEE78064BD17}" dt="2022-12-14T03:10:11.472" v="618" actId="14100"/>
          <ac:picMkLst>
            <pc:docMk/>
            <pc:sldMk cId="4277562768" sldId="260"/>
            <ac:picMk id="1034" creationId="{D1899E24-C8DF-5673-1C53-152F829BAA52}"/>
          </ac:picMkLst>
        </pc:picChg>
      </pc:sldChg>
      <pc:sldChg chg="addSp delSp modSp mod setBg">
        <pc:chgData name="(Student) - Ross Walker Burke" userId="499c738b-4ac0-4967-afff-5f5ba1e0329c" providerId="ADAL" clId="{9CD6C351-5CA6-456F-8CE5-EEE78064BD17}" dt="2022-12-14T03:11:36.812" v="635" actId="1076"/>
        <pc:sldMkLst>
          <pc:docMk/>
          <pc:sldMk cId="40006129" sldId="261"/>
        </pc:sldMkLst>
        <pc:spChg chg="del">
          <ac:chgData name="(Student) - Ross Walker Burke" userId="499c738b-4ac0-4967-afff-5f5ba1e0329c" providerId="ADAL" clId="{9CD6C351-5CA6-456F-8CE5-EEE78064BD17}" dt="2022-12-14T02:46:01.858" v="438" actId="478"/>
          <ac:spMkLst>
            <pc:docMk/>
            <pc:sldMk cId="40006129" sldId="261"/>
            <ac:spMk id="2" creationId="{19594E20-A29C-4DC1-62CB-6F7842BDC256}"/>
          </ac:spMkLst>
        </pc:spChg>
        <pc:spChg chg="del">
          <ac:chgData name="(Student) - Ross Walker Burke" userId="499c738b-4ac0-4967-afff-5f5ba1e0329c" providerId="ADAL" clId="{9CD6C351-5CA6-456F-8CE5-EEE78064BD17}" dt="2022-12-14T02:46:03.727" v="439" actId="478"/>
          <ac:spMkLst>
            <pc:docMk/>
            <pc:sldMk cId="40006129" sldId="261"/>
            <ac:spMk id="3" creationId="{B4697F18-9A18-D2A6-405B-53E9923E8E79}"/>
          </ac:spMkLst>
        </pc:spChg>
        <pc:spChg chg="add del">
          <ac:chgData name="(Student) - Ross Walker Burke" userId="499c738b-4ac0-4967-afff-5f5ba1e0329c" providerId="ADAL" clId="{9CD6C351-5CA6-456F-8CE5-EEE78064BD17}" dt="2022-12-14T03:10:22.356" v="620" actId="26606"/>
          <ac:spMkLst>
            <pc:docMk/>
            <pc:sldMk cId="40006129" sldId="261"/>
            <ac:spMk id="2054" creationId="{E1750109-3B91-4506-B997-0CD8E35A1488}"/>
          </ac:spMkLst>
        </pc:spChg>
        <pc:spChg chg="add del">
          <ac:chgData name="(Student) - Ross Walker Burke" userId="499c738b-4ac0-4967-afff-5f5ba1e0329c" providerId="ADAL" clId="{9CD6C351-5CA6-456F-8CE5-EEE78064BD17}" dt="2022-12-14T03:10:22.356" v="620" actId="26606"/>
          <ac:spMkLst>
            <pc:docMk/>
            <pc:sldMk cId="40006129" sldId="261"/>
            <ac:spMk id="2055" creationId="{E72D8D1B-59F6-4FF3-8547-9BBB6129F2FA}"/>
          </ac:spMkLst>
        </pc:spChg>
        <pc:spChg chg="add del">
          <ac:chgData name="(Student) - Ross Walker Burke" userId="499c738b-4ac0-4967-afff-5f5ba1e0329c" providerId="ADAL" clId="{9CD6C351-5CA6-456F-8CE5-EEE78064BD17}" dt="2022-12-14T03:10:22.356" v="620" actId="26606"/>
          <ac:spMkLst>
            <pc:docMk/>
            <pc:sldMk cId="40006129" sldId="261"/>
            <ac:spMk id="2056" creationId="{14044C96-7CFD-44DB-A579-D77B0D37C681}"/>
          </ac:spMkLst>
        </pc:spChg>
        <pc:spChg chg="add del">
          <ac:chgData name="(Student) - Ross Walker Burke" userId="499c738b-4ac0-4967-afff-5f5ba1e0329c" providerId="ADAL" clId="{9CD6C351-5CA6-456F-8CE5-EEE78064BD17}" dt="2022-12-14T03:08:05.666" v="585" actId="26606"/>
          <ac:spMkLst>
            <pc:docMk/>
            <pc:sldMk cId="40006129" sldId="261"/>
            <ac:spMk id="2057" creationId="{E1750109-3B91-4506-B997-0CD8E35A1488}"/>
          </ac:spMkLst>
        </pc:spChg>
        <pc:spChg chg="add del">
          <ac:chgData name="(Student) - Ross Walker Burke" userId="499c738b-4ac0-4967-afff-5f5ba1e0329c" providerId="ADAL" clId="{9CD6C351-5CA6-456F-8CE5-EEE78064BD17}" dt="2022-12-14T03:10:22.356" v="620" actId="26606"/>
          <ac:spMkLst>
            <pc:docMk/>
            <pc:sldMk cId="40006129" sldId="261"/>
            <ac:spMk id="2058" creationId="{8FC8C21F-9484-4A71-ABFA-6C10682FAC3E}"/>
          </ac:spMkLst>
        </pc:spChg>
        <pc:spChg chg="add del">
          <ac:chgData name="(Student) - Ross Walker Burke" userId="499c738b-4ac0-4967-afff-5f5ba1e0329c" providerId="ADAL" clId="{9CD6C351-5CA6-456F-8CE5-EEE78064BD17}" dt="2022-12-14T03:08:05.666" v="585" actId="26606"/>
          <ac:spMkLst>
            <pc:docMk/>
            <pc:sldMk cId="40006129" sldId="261"/>
            <ac:spMk id="2059" creationId="{E72D8D1B-59F6-4FF3-8547-9BBB6129F2FA}"/>
          </ac:spMkLst>
        </pc:spChg>
        <pc:spChg chg="add del">
          <ac:chgData name="(Student) - Ross Walker Burke" userId="499c738b-4ac0-4967-afff-5f5ba1e0329c" providerId="ADAL" clId="{9CD6C351-5CA6-456F-8CE5-EEE78064BD17}" dt="2022-12-14T03:10:22.356" v="620" actId="26606"/>
          <ac:spMkLst>
            <pc:docMk/>
            <pc:sldMk cId="40006129" sldId="261"/>
            <ac:spMk id="2060" creationId="{2C444748-5A8D-4B53-89FE-42B455DFA2D1}"/>
          </ac:spMkLst>
        </pc:spChg>
        <pc:spChg chg="add del">
          <ac:chgData name="(Student) - Ross Walker Burke" userId="499c738b-4ac0-4967-afff-5f5ba1e0329c" providerId="ADAL" clId="{9CD6C351-5CA6-456F-8CE5-EEE78064BD17}" dt="2022-12-14T03:08:05.666" v="585" actId="26606"/>
          <ac:spMkLst>
            <pc:docMk/>
            <pc:sldMk cId="40006129" sldId="261"/>
            <ac:spMk id="2061" creationId="{14044C96-7CFD-44DB-A579-D77B0D37C681}"/>
          </ac:spMkLst>
        </pc:spChg>
        <pc:spChg chg="add del">
          <ac:chgData name="(Student) - Ross Walker Burke" userId="499c738b-4ac0-4967-afff-5f5ba1e0329c" providerId="ADAL" clId="{9CD6C351-5CA6-456F-8CE5-EEE78064BD17}" dt="2022-12-14T03:10:22.356" v="620" actId="26606"/>
          <ac:spMkLst>
            <pc:docMk/>
            <pc:sldMk cId="40006129" sldId="261"/>
            <ac:spMk id="2062" creationId="{F4FFA271-A10A-4AC3-8F06-E3313A197A80}"/>
          </ac:spMkLst>
        </pc:spChg>
        <pc:spChg chg="add del">
          <ac:chgData name="(Student) - Ross Walker Burke" userId="499c738b-4ac0-4967-afff-5f5ba1e0329c" providerId="ADAL" clId="{9CD6C351-5CA6-456F-8CE5-EEE78064BD17}" dt="2022-12-14T03:08:05.666" v="585" actId="26606"/>
          <ac:spMkLst>
            <pc:docMk/>
            <pc:sldMk cId="40006129" sldId="261"/>
            <ac:spMk id="2063" creationId="{8FC8C21F-9484-4A71-ABFA-6C10682FAC3E}"/>
          </ac:spMkLst>
        </pc:spChg>
        <pc:spChg chg="add del">
          <ac:chgData name="(Student) - Ross Walker Burke" userId="499c738b-4ac0-4967-afff-5f5ba1e0329c" providerId="ADAL" clId="{9CD6C351-5CA6-456F-8CE5-EEE78064BD17}" dt="2022-12-14T03:10:24.379" v="622" actId="26606"/>
          <ac:spMkLst>
            <pc:docMk/>
            <pc:sldMk cId="40006129" sldId="261"/>
            <ac:spMk id="2064" creationId="{42A4FC2C-047E-45A5-965D-8E1E3BF09BC6}"/>
          </ac:spMkLst>
        </pc:spChg>
        <pc:spChg chg="add del">
          <ac:chgData name="(Student) - Ross Walker Burke" userId="499c738b-4ac0-4967-afff-5f5ba1e0329c" providerId="ADAL" clId="{9CD6C351-5CA6-456F-8CE5-EEE78064BD17}" dt="2022-12-14T03:08:05.666" v="585" actId="26606"/>
          <ac:spMkLst>
            <pc:docMk/>
            <pc:sldMk cId="40006129" sldId="261"/>
            <ac:spMk id="2065" creationId="{2C444748-5A8D-4B53-89FE-42B455DFA2D1}"/>
          </ac:spMkLst>
        </pc:spChg>
        <pc:spChg chg="add del">
          <ac:chgData name="(Student) - Ross Walker Burke" userId="499c738b-4ac0-4967-afff-5f5ba1e0329c" providerId="ADAL" clId="{9CD6C351-5CA6-456F-8CE5-EEE78064BD17}" dt="2022-12-14T03:10:27.573" v="624" actId="26606"/>
          <ac:spMkLst>
            <pc:docMk/>
            <pc:sldMk cId="40006129" sldId="261"/>
            <ac:spMk id="2066" creationId="{112839B5-6527-4FE1-B5CA-71D5FFC47C0E}"/>
          </ac:spMkLst>
        </pc:spChg>
        <pc:spChg chg="add del">
          <ac:chgData name="(Student) - Ross Walker Burke" userId="499c738b-4ac0-4967-afff-5f5ba1e0329c" providerId="ADAL" clId="{9CD6C351-5CA6-456F-8CE5-EEE78064BD17}" dt="2022-12-14T03:08:05.666" v="585" actId="26606"/>
          <ac:spMkLst>
            <pc:docMk/>
            <pc:sldMk cId="40006129" sldId="261"/>
            <ac:spMk id="2067" creationId="{F4FFA271-A10A-4AC3-8F06-E3313A197A80}"/>
          </ac:spMkLst>
        </pc:spChg>
        <pc:spChg chg="add del">
          <ac:chgData name="(Student) - Ross Walker Burke" userId="499c738b-4ac0-4967-afff-5f5ba1e0329c" providerId="ADAL" clId="{9CD6C351-5CA6-456F-8CE5-EEE78064BD17}" dt="2022-12-14T03:10:27.573" v="624" actId="26606"/>
          <ac:spMkLst>
            <pc:docMk/>
            <pc:sldMk cId="40006129" sldId="261"/>
            <ac:spMk id="2068" creationId="{089B37F3-721E-4809-A50E-9EE306404ED8}"/>
          </ac:spMkLst>
        </pc:spChg>
        <pc:spChg chg="add del">
          <ac:chgData name="(Student) - Ross Walker Burke" userId="499c738b-4ac0-4967-afff-5f5ba1e0329c" providerId="ADAL" clId="{9CD6C351-5CA6-456F-8CE5-EEE78064BD17}" dt="2022-12-14T03:10:27.573" v="624" actId="26606"/>
          <ac:spMkLst>
            <pc:docMk/>
            <pc:sldMk cId="40006129" sldId="261"/>
            <ac:spMk id="2069" creationId="{BE12D8E2-6088-4997-A8C6-1794DA9E1D48}"/>
          </ac:spMkLst>
        </pc:spChg>
        <pc:spChg chg="add del">
          <ac:chgData name="(Student) - Ross Walker Burke" userId="499c738b-4ac0-4967-afff-5f5ba1e0329c" providerId="ADAL" clId="{9CD6C351-5CA6-456F-8CE5-EEE78064BD17}" dt="2022-12-14T03:10:27.573" v="624" actId="26606"/>
          <ac:spMkLst>
            <pc:docMk/>
            <pc:sldMk cId="40006129" sldId="261"/>
            <ac:spMk id="2070" creationId="{FAF10F47-1605-47C5-AE58-9062909ADA42}"/>
          </ac:spMkLst>
        </pc:spChg>
        <pc:picChg chg="add mod ord">
          <ac:chgData name="(Student) - Ross Walker Burke" userId="499c738b-4ac0-4967-afff-5f5ba1e0329c" providerId="ADAL" clId="{9CD6C351-5CA6-456F-8CE5-EEE78064BD17}" dt="2022-12-14T03:10:27.573" v="625" actId="26606"/>
          <ac:picMkLst>
            <pc:docMk/>
            <pc:sldMk cId="40006129" sldId="261"/>
            <ac:picMk id="4" creationId="{D8E162FF-D3A3-6706-7387-E9A6056B7F96}"/>
          </ac:picMkLst>
        </pc:picChg>
        <pc:picChg chg="add mod ord">
          <ac:chgData name="(Student) - Ross Walker Burke" userId="499c738b-4ac0-4967-afff-5f5ba1e0329c" providerId="ADAL" clId="{9CD6C351-5CA6-456F-8CE5-EEE78064BD17}" dt="2022-12-14T03:11:14.057" v="632" actId="14100"/>
          <ac:picMkLst>
            <pc:docMk/>
            <pc:sldMk cId="40006129" sldId="261"/>
            <ac:picMk id="5" creationId="{00353762-2E0B-1A1C-86E6-EC1E345627EC}"/>
          </ac:picMkLst>
        </pc:picChg>
        <pc:picChg chg="add mod ord">
          <ac:chgData name="(Student) - Ross Walker Burke" userId="499c738b-4ac0-4967-afff-5f5ba1e0329c" providerId="ADAL" clId="{9CD6C351-5CA6-456F-8CE5-EEE78064BD17}" dt="2022-12-14T03:11:23.355" v="633" actId="1076"/>
          <ac:picMkLst>
            <pc:docMk/>
            <pc:sldMk cId="40006129" sldId="261"/>
            <ac:picMk id="6" creationId="{EA617B26-5569-4FF1-BD9D-F9B7AA6B543A}"/>
          </ac:picMkLst>
        </pc:picChg>
        <pc:picChg chg="add mod ord">
          <ac:chgData name="(Student) - Ross Walker Burke" userId="499c738b-4ac0-4967-afff-5f5ba1e0329c" providerId="ADAL" clId="{9CD6C351-5CA6-456F-8CE5-EEE78064BD17}" dt="2022-12-14T03:11:36.812" v="635" actId="1076"/>
          <ac:picMkLst>
            <pc:docMk/>
            <pc:sldMk cId="40006129" sldId="261"/>
            <ac:picMk id="2050" creationId="{5D8BA254-EF74-DB93-4202-391823CE4201}"/>
          </ac:picMkLst>
        </pc:picChg>
        <pc:picChg chg="add mod ord">
          <ac:chgData name="(Student) - Ross Walker Burke" userId="499c738b-4ac0-4967-afff-5f5ba1e0329c" providerId="ADAL" clId="{9CD6C351-5CA6-456F-8CE5-EEE78064BD17}" dt="2022-12-14T03:11:06.864" v="630" actId="1076"/>
          <ac:picMkLst>
            <pc:docMk/>
            <pc:sldMk cId="40006129" sldId="261"/>
            <ac:picMk id="2052" creationId="{98A10AF9-96B4-D18A-D08F-D66759AA2D8E}"/>
          </ac:picMkLst>
        </pc:picChg>
      </pc:sldChg>
      <pc:sldChg chg="modSp mod modTransition">
        <pc:chgData name="(Student) - Ross Walker Burke" userId="499c738b-4ac0-4967-afff-5f5ba1e0329c" providerId="ADAL" clId="{9CD6C351-5CA6-456F-8CE5-EEE78064BD17}" dt="2022-12-16T09:17:14.751" v="783" actId="20577"/>
        <pc:sldMkLst>
          <pc:docMk/>
          <pc:sldMk cId="4113284107" sldId="262"/>
        </pc:sldMkLst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4113284107" sldId="262"/>
            <ac:spMk id="2" creationId="{06FBE6F8-86E0-0CDE-EB3D-B8FB9D1B1EBD}"/>
          </ac:spMkLst>
        </pc:spChg>
        <pc:spChg chg="mod">
          <ac:chgData name="(Student) - Ross Walker Burke" userId="499c738b-4ac0-4967-afff-5f5ba1e0329c" providerId="ADAL" clId="{9CD6C351-5CA6-456F-8CE5-EEE78064BD17}" dt="2022-12-16T09:17:14.751" v="783" actId="20577"/>
          <ac:spMkLst>
            <pc:docMk/>
            <pc:sldMk cId="4113284107" sldId="262"/>
            <ac:spMk id="3" creationId="{65C83EF7-8488-FC18-4A35-F0DE27F41ECD}"/>
          </ac:spMkLst>
        </pc:spChg>
      </pc:sldChg>
      <pc:sldChg chg="modSp mod">
        <pc:chgData name="(Student) - Ross Walker Burke" userId="499c738b-4ac0-4967-afff-5f5ba1e0329c" providerId="ADAL" clId="{9CD6C351-5CA6-456F-8CE5-EEE78064BD17}" dt="2022-12-16T09:17:40.117" v="786" actId="20577"/>
        <pc:sldMkLst>
          <pc:docMk/>
          <pc:sldMk cId="816762578" sldId="263"/>
        </pc:sldMkLst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816762578" sldId="263"/>
            <ac:spMk id="2" creationId="{595CDD3D-E1B5-DA1D-B938-9D0E5934C5EE}"/>
          </ac:spMkLst>
        </pc:spChg>
        <pc:spChg chg="mod">
          <ac:chgData name="(Student) - Ross Walker Burke" userId="499c738b-4ac0-4967-afff-5f5ba1e0329c" providerId="ADAL" clId="{9CD6C351-5CA6-456F-8CE5-EEE78064BD17}" dt="2022-12-16T09:17:40.117" v="786" actId="20577"/>
          <ac:spMkLst>
            <pc:docMk/>
            <pc:sldMk cId="816762578" sldId="263"/>
            <ac:spMk id="3" creationId="{DC52C8DD-E34D-902D-6607-72C491A69A14}"/>
          </ac:spMkLst>
        </pc:spChg>
      </pc:sldChg>
      <pc:sldChg chg="modSp">
        <pc:chgData name="(Student) - Ross Walker Burke" userId="499c738b-4ac0-4967-afff-5f5ba1e0329c" providerId="ADAL" clId="{9CD6C351-5CA6-456F-8CE5-EEE78064BD17}" dt="2022-12-14T03:13:34.457" v="644"/>
        <pc:sldMkLst>
          <pc:docMk/>
          <pc:sldMk cId="2901268644" sldId="264"/>
        </pc:sldMkLst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2901268644" sldId="264"/>
            <ac:spMk id="2" creationId="{F8E1AA6E-A637-4536-6CBF-57A4144AEBA4}"/>
          </ac:spMkLst>
        </pc:spChg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2901268644" sldId="264"/>
            <ac:spMk id="3" creationId="{61AEFE2C-13D5-3C2A-966E-C0386A799ABC}"/>
          </ac:spMkLst>
        </pc:spChg>
      </pc:sldChg>
      <pc:sldChg chg="modSp">
        <pc:chgData name="(Student) - Ross Walker Burke" userId="499c738b-4ac0-4967-afff-5f5ba1e0329c" providerId="ADAL" clId="{9CD6C351-5CA6-456F-8CE5-EEE78064BD17}" dt="2022-12-14T03:13:34.457" v="644"/>
        <pc:sldMkLst>
          <pc:docMk/>
          <pc:sldMk cId="4013468530" sldId="265"/>
        </pc:sldMkLst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4013468530" sldId="265"/>
            <ac:spMk id="2" creationId="{C34B869D-0760-1343-BE2B-67EF587561FB}"/>
          </ac:spMkLst>
        </pc:spChg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4013468530" sldId="265"/>
            <ac:spMk id="3" creationId="{334BA0BA-3D39-D748-FB3A-864547420862}"/>
          </ac:spMkLst>
        </pc:spChg>
      </pc:sldChg>
      <pc:sldChg chg="modSp mod">
        <pc:chgData name="(Student) - Ross Walker Burke" userId="499c738b-4ac0-4967-afff-5f5ba1e0329c" providerId="ADAL" clId="{9CD6C351-5CA6-456F-8CE5-EEE78064BD17}" dt="2022-12-14T03:13:34.457" v="644"/>
        <pc:sldMkLst>
          <pc:docMk/>
          <pc:sldMk cId="2941105542" sldId="266"/>
        </pc:sldMkLst>
        <pc:spChg chg="mod">
          <ac:chgData name="(Student) - Ross Walker Burke" userId="499c738b-4ac0-4967-afff-5f5ba1e0329c" providerId="ADAL" clId="{9CD6C351-5CA6-456F-8CE5-EEE78064BD17}" dt="2022-12-14T03:13:34.457" v="644"/>
          <ac:spMkLst>
            <pc:docMk/>
            <pc:sldMk cId="2941105542" sldId="266"/>
            <ac:spMk id="2" creationId="{08288AF8-710D-4602-49FA-8B6E012A96BD}"/>
          </ac:spMkLst>
        </pc:spChg>
        <pc:spChg chg="mod">
          <ac:chgData name="(Student) - Ross Walker Burke" userId="499c738b-4ac0-4967-afff-5f5ba1e0329c" providerId="ADAL" clId="{9CD6C351-5CA6-456F-8CE5-EEE78064BD17}" dt="2022-12-14T03:04:22.135" v="562" actId="1076"/>
          <ac:spMkLst>
            <pc:docMk/>
            <pc:sldMk cId="2941105542" sldId="266"/>
            <ac:spMk id="3" creationId="{A7930666-2CB6-7482-02FD-EB4DD61EE672}"/>
          </ac:spMkLst>
        </pc:spChg>
      </pc:sldChg>
      <pc:sldChg chg="addSp delSp modSp new mod modTransition setBg addAnim delDesignElem">
        <pc:chgData name="(Student) - Ross Walker Burke" userId="499c738b-4ac0-4967-afff-5f5ba1e0329c" providerId="ADAL" clId="{9CD6C351-5CA6-456F-8CE5-EEE78064BD17}" dt="2022-12-14T03:11:58.278" v="638"/>
        <pc:sldMkLst>
          <pc:docMk/>
          <pc:sldMk cId="2966503799" sldId="267"/>
        </pc:sldMkLst>
        <pc:spChg chg="mod">
          <ac:chgData name="(Student) - Ross Walker Burke" userId="499c738b-4ac0-4967-afff-5f5ba1e0329c" providerId="ADAL" clId="{9CD6C351-5CA6-456F-8CE5-EEE78064BD17}" dt="2022-12-14T03:03:40.037" v="559" actId="26606"/>
          <ac:spMkLst>
            <pc:docMk/>
            <pc:sldMk cId="2966503799" sldId="267"/>
            <ac:spMk id="2" creationId="{D448358E-252B-945D-D945-67754A1739B3}"/>
          </ac:spMkLst>
        </pc:spChg>
        <pc:spChg chg="mod">
          <ac:chgData name="(Student) - Ross Walker Burke" userId="499c738b-4ac0-4967-afff-5f5ba1e0329c" providerId="ADAL" clId="{9CD6C351-5CA6-456F-8CE5-EEE78064BD17}" dt="2022-12-14T03:03:40.037" v="559" actId="26606"/>
          <ac:spMkLst>
            <pc:docMk/>
            <pc:sldMk cId="2966503799" sldId="267"/>
            <ac:spMk id="3" creationId="{4FED154A-0B5E-5D01-B35B-2DA3DA2AA4D0}"/>
          </ac:spMkLst>
        </pc:spChg>
        <pc:spChg chg="add del">
          <ac:chgData name="(Student) - Ross Walker Burke" userId="499c738b-4ac0-4967-afff-5f5ba1e0329c" providerId="ADAL" clId="{9CD6C351-5CA6-456F-8CE5-EEE78064BD17}" dt="2022-12-14T03:11:58.278" v="638"/>
          <ac:spMkLst>
            <pc:docMk/>
            <pc:sldMk cId="2966503799" sldId="267"/>
            <ac:spMk id="11" creationId="{0DC895F7-4E59-40FB-87DD-ACE47F94C143}"/>
          </ac:spMkLst>
        </pc:spChg>
        <pc:picChg chg="add">
          <ac:chgData name="(Student) - Ross Walker Burke" userId="499c738b-4ac0-4967-afff-5f5ba1e0329c" providerId="ADAL" clId="{9CD6C351-5CA6-456F-8CE5-EEE78064BD17}" dt="2022-12-14T03:03:40.037" v="559" actId="26606"/>
          <ac:picMkLst>
            <pc:docMk/>
            <pc:sldMk cId="2966503799" sldId="267"/>
            <ac:picMk id="5" creationId="{1BD2232A-6864-F7B5-93AF-BDFA280BB390}"/>
          </ac:picMkLst>
        </pc:picChg>
        <pc:picChg chg="add del">
          <ac:chgData name="(Student) - Ross Walker Burke" userId="499c738b-4ac0-4967-afff-5f5ba1e0329c" providerId="ADAL" clId="{9CD6C351-5CA6-456F-8CE5-EEE78064BD17}" dt="2022-12-14T03:11:58.278" v="638"/>
          <ac:picMkLst>
            <pc:docMk/>
            <pc:sldMk cId="2966503799" sldId="267"/>
            <ac:picMk id="9" creationId="{CBECFFDC-94DB-4DA3-94FE-22FEDDA8FA30}"/>
          </ac:picMkLst>
        </pc:picChg>
        <pc:picChg chg="add del">
          <ac:chgData name="(Student) - Ross Walker Burke" userId="499c738b-4ac0-4967-afff-5f5ba1e0329c" providerId="ADAL" clId="{9CD6C351-5CA6-456F-8CE5-EEE78064BD17}" dt="2022-12-14T03:11:58.278" v="638"/>
          <ac:picMkLst>
            <pc:docMk/>
            <pc:sldMk cId="2966503799" sldId="267"/>
            <ac:picMk id="13" creationId="{1A4C720E-710D-44F8-A8D7-2BAA61E1814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1C097-86B9-4281-A5D2-386CEE226C0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C07223-C8B7-4BB0-803F-B2A7DB047773}">
      <dgm:prSet/>
      <dgm:spPr/>
      <dgm:t>
        <a:bodyPr/>
        <a:lstStyle/>
        <a:p>
          <a:r>
            <a:rPr lang="en-GB"/>
            <a:t>The project </a:t>
          </a:r>
          <a:endParaRPr lang="en-US"/>
        </a:p>
      </dgm:t>
    </dgm:pt>
    <dgm:pt modelId="{D29A4599-AB1F-4894-BD5B-2066FEA315F5}" type="parTrans" cxnId="{D73C3630-CD3E-4CA4-8B9B-81E26662767E}">
      <dgm:prSet/>
      <dgm:spPr/>
      <dgm:t>
        <a:bodyPr/>
        <a:lstStyle/>
        <a:p>
          <a:endParaRPr lang="en-US"/>
        </a:p>
      </dgm:t>
    </dgm:pt>
    <dgm:pt modelId="{677B8F2E-EE7C-41F1-B6F6-756B0E45DD1D}" type="sibTrans" cxnId="{D73C3630-CD3E-4CA4-8B9B-81E26662767E}">
      <dgm:prSet/>
      <dgm:spPr/>
      <dgm:t>
        <a:bodyPr/>
        <a:lstStyle/>
        <a:p>
          <a:endParaRPr lang="en-US"/>
        </a:p>
      </dgm:t>
    </dgm:pt>
    <dgm:pt modelId="{35A2292F-DC71-44AF-9457-386D263917FF}">
      <dgm:prSet/>
      <dgm:spPr/>
      <dgm:t>
        <a:bodyPr/>
        <a:lstStyle/>
        <a:p>
          <a:r>
            <a:rPr lang="en-GB"/>
            <a:t>Work done</a:t>
          </a:r>
          <a:endParaRPr lang="en-US"/>
        </a:p>
      </dgm:t>
    </dgm:pt>
    <dgm:pt modelId="{80EB31E5-ED00-499A-91FE-BD07F23951D1}" type="parTrans" cxnId="{D0FEE79D-2F09-4AD2-BEAC-2883A6D86F7D}">
      <dgm:prSet/>
      <dgm:spPr/>
      <dgm:t>
        <a:bodyPr/>
        <a:lstStyle/>
        <a:p>
          <a:endParaRPr lang="en-US"/>
        </a:p>
      </dgm:t>
    </dgm:pt>
    <dgm:pt modelId="{B9F8602C-BBEE-421C-891B-CC2A2E5A89A1}" type="sibTrans" cxnId="{D0FEE79D-2F09-4AD2-BEAC-2883A6D86F7D}">
      <dgm:prSet/>
      <dgm:spPr/>
      <dgm:t>
        <a:bodyPr/>
        <a:lstStyle/>
        <a:p>
          <a:endParaRPr lang="en-US"/>
        </a:p>
      </dgm:t>
    </dgm:pt>
    <dgm:pt modelId="{8F63A831-904F-43EE-867F-2CFD731FEA1A}">
      <dgm:prSet/>
      <dgm:spPr/>
      <dgm:t>
        <a:bodyPr/>
        <a:lstStyle/>
        <a:p>
          <a:r>
            <a:rPr lang="en-GB" dirty="0"/>
            <a:t>Work to be done</a:t>
          </a:r>
          <a:endParaRPr lang="en-US" dirty="0"/>
        </a:p>
      </dgm:t>
    </dgm:pt>
    <dgm:pt modelId="{0D9AC2CA-1436-4EFF-9CE3-529BE9212F83}" type="parTrans" cxnId="{DFD7DB07-E6A1-4B8C-9B4D-7450B6AD51A1}">
      <dgm:prSet/>
      <dgm:spPr/>
      <dgm:t>
        <a:bodyPr/>
        <a:lstStyle/>
        <a:p>
          <a:endParaRPr lang="en-US"/>
        </a:p>
      </dgm:t>
    </dgm:pt>
    <dgm:pt modelId="{3D485968-1EE3-48FD-BE2B-4F8FEBA617F2}" type="sibTrans" cxnId="{DFD7DB07-E6A1-4B8C-9B4D-7450B6AD51A1}">
      <dgm:prSet/>
      <dgm:spPr/>
      <dgm:t>
        <a:bodyPr/>
        <a:lstStyle/>
        <a:p>
          <a:endParaRPr lang="en-US"/>
        </a:p>
      </dgm:t>
    </dgm:pt>
    <dgm:pt modelId="{7ABA1646-6012-4C1A-8553-105007A74D91}">
      <dgm:prSet/>
      <dgm:spPr/>
      <dgm:t>
        <a:bodyPr/>
        <a:lstStyle/>
        <a:p>
          <a:r>
            <a:rPr lang="en-GB" dirty="0"/>
            <a:t>Art elements</a:t>
          </a:r>
          <a:endParaRPr lang="en-US" dirty="0"/>
        </a:p>
      </dgm:t>
    </dgm:pt>
    <dgm:pt modelId="{1BA0443E-2B44-4DFB-847D-59BBB24B68E9}" type="parTrans" cxnId="{9BF40E50-C8A4-4AE1-A3E4-F53DB5548547}">
      <dgm:prSet/>
      <dgm:spPr/>
      <dgm:t>
        <a:bodyPr/>
        <a:lstStyle/>
        <a:p>
          <a:endParaRPr lang="en-US"/>
        </a:p>
      </dgm:t>
    </dgm:pt>
    <dgm:pt modelId="{99A072B7-58C6-47DB-84BE-B9920F155B43}" type="sibTrans" cxnId="{9BF40E50-C8A4-4AE1-A3E4-F53DB5548547}">
      <dgm:prSet/>
      <dgm:spPr/>
      <dgm:t>
        <a:bodyPr/>
        <a:lstStyle/>
        <a:p>
          <a:endParaRPr lang="en-US"/>
        </a:p>
      </dgm:t>
    </dgm:pt>
    <dgm:pt modelId="{F5512C40-537D-4274-9B0A-0BD89ACC0F11}">
      <dgm:prSet/>
      <dgm:spPr/>
      <dgm:t>
        <a:bodyPr/>
        <a:lstStyle/>
        <a:p>
          <a:r>
            <a:rPr lang="en-GB"/>
            <a:t>Design elements</a:t>
          </a:r>
          <a:endParaRPr lang="en-US"/>
        </a:p>
      </dgm:t>
    </dgm:pt>
    <dgm:pt modelId="{8403C926-A752-4F2E-B21B-32A57BAC6AF5}" type="parTrans" cxnId="{9D212702-3C75-4E26-A694-717FBEF661B5}">
      <dgm:prSet/>
      <dgm:spPr/>
      <dgm:t>
        <a:bodyPr/>
        <a:lstStyle/>
        <a:p>
          <a:endParaRPr lang="en-US"/>
        </a:p>
      </dgm:t>
    </dgm:pt>
    <dgm:pt modelId="{1F6EFDFA-5520-4AE6-93DD-9AEDF6E3EF4D}" type="sibTrans" cxnId="{9D212702-3C75-4E26-A694-717FBEF661B5}">
      <dgm:prSet/>
      <dgm:spPr/>
      <dgm:t>
        <a:bodyPr/>
        <a:lstStyle/>
        <a:p>
          <a:endParaRPr lang="en-US"/>
        </a:p>
      </dgm:t>
    </dgm:pt>
    <dgm:pt modelId="{B2866E6A-0C75-4C74-BC57-413340B2FBB5}">
      <dgm:prSet/>
      <dgm:spPr/>
      <dgm:t>
        <a:bodyPr/>
        <a:lstStyle/>
        <a:p>
          <a:r>
            <a:rPr lang="en-GB"/>
            <a:t>Programming elements</a:t>
          </a:r>
          <a:endParaRPr lang="en-US"/>
        </a:p>
      </dgm:t>
    </dgm:pt>
    <dgm:pt modelId="{778908B7-2CD2-4BD1-9274-B87022EAEBB1}" type="parTrans" cxnId="{5C65B133-5186-4331-8FEC-EF95F175BA32}">
      <dgm:prSet/>
      <dgm:spPr/>
      <dgm:t>
        <a:bodyPr/>
        <a:lstStyle/>
        <a:p>
          <a:endParaRPr lang="en-US"/>
        </a:p>
      </dgm:t>
    </dgm:pt>
    <dgm:pt modelId="{A7B35325-FB47-49AF-AAF5-AD7CCEF0B354}" type="sibTrans" cxnId="{5C65B133-5186-4331-8FEC-EF95F175BA32}">
      <dgm:prSet/>
      <dgm:spPr/>
      <dgm:t>
        <a:bodyPr/>
        <a:lstStyle/>
        <a:p>
          <a:endParaRPr lang="en-US"/>
        </a:p>
      </dgm:t>
    </dgm:pt>
    <dgm:pt modelId="{E66DAC27-D39E-4F79-8E02-FDE84271F9FD}">
      <dgm:prSet/>
      <dgm:spPr/>
      <dgm:t>
        <a:bodyPr/>
        <a:lstStyle/>
        <a:p>
          <a:r>
            <a:rPr lang="en-GB"/>
            <a:t>Questions </a:t>
          </a:r>
          <a:endParaRPr lang="en-US"/>
        </a:p>
      </dgm:t>
    </dgm:pt>
    <dgm:pt modelId="{82C76416-E4D3-45AB-984F-36010CBB9C74}" type="parTrans" cxnId="{BD48F8D3-B2AE-4D01-BAA5-35EE98CFBD8F}">
      <dgm:prSet/>
      <dgm:spPr/>
      <dgm:t>
        <a:bodyPr/>
        <a:lstStyle/>
        <a:p>
          <a:endParaRPr lang="en-US"/>
        </a:p>
      </dgm:t>
    </dgm:pt>
    <dgm:pt modelId="{58C2DAE8-36B3-43BA-9D79-AD6F90B6A607}" type="sibTrans" cxnId="{BD48F8D3-B2AE-4D01-BAA5-35EE98CFBD8F}">
      <dgm:prSet/>
      <dgm:spPr/>
      <dgm:t>
        <a:bodyPr/>
        <a:lstStyle/>
        <a:p>
          <a:endParaRPr lang="en-US"/>
        </a:p>
      </dgm:t>
    </dgm:pt>
    <dgm:pt modelId="{C74E935D-D2F8-4B21-B293-52C101AF5FDA}">
      <dgm:prSet/>
      <dgm:spPr/>
      <dgm:t>
        <a:bodyPr/>
        <a:lstStyle/>
        <a:p>
          <a:r>
            <a:rPr lang="en-US" dirty="0"/>
            <a:t>Resources, Tools, and Equipment </a:t>
          </a:r>
        </a:p>
      </dgm:t>
    </dgm:pt>
    <dgm:pt modelId="{B8A38ADC-B8E3-41F2-B34C-F77FFF60DFAB}" type="parTrans" cxnId="{672E6B7D-F5D2-4B0C-AB63-39D056DECF70}">
      <dgm:prSet/>
      <dgm:spPr/>
    </dgm:pt>
    <dgm:pt modelId="{D4B75FF1-304D-4EA3-8416-29349C7A2202}" type="sibTrans" cxnId="{672E6B7D-F5D2-4B0C-AB63-39D056DECF70}">
      <dgm:prSet/>
      <dgm:spPr/>
    </dgm:pt>
    <dgm:pt modelId="{650B7F6D-59D0-4287-A929-E8C71F9F8C56}" type="pres">
      <dgm:prSet presAssocID="{45C1C097-86B9-4281-A5D2-386CEE226C02}" presName="linear" presStyleCnt="0">
        <dgm:presLayoutVars>
          <dgm:dir/>
          <dgm:animLvl val="lvl"/>
          <dgm:resizeHandles val="exact"/>
        </dgm:presLayoutVars>
      </dgm:prSet>
      <dgm:spPr/>
    </dgm:pt>
    <dgm:pt modelId="{E32463A6-802D-4DDA-B230-4C268AA7AE5E}" type="pres">
      <dgm:prSet presAssocID="{79C07223-C8B7-4BB0-803F-B2A7DB047773}" presName="parentLin" presStyleCnt="0"/>
      <dgm:spPr/>
    </dgm:pt>
    <dgm:pt modelId="{E456649A-4C49-4ECE-AC69-019309C57E6A}" type="pres">
      <dgm:prSet presAssocID="{79C07223-C8B7-4BB0-803F-B2A7DB047773}" presName="parentLeftMargin" presStyleLbl="node1" presStyleIdx="0" presStyleCnt="8"/>
      <dgm:spPr/>
    </dgm:pt>
    <dgm:pt modelId="{0A3F5958-A8D2-4F0C-8777-0FE019146846}" type="pres">
      <dgm:prSet presAssocID="{79C07223-C8B7-4BB0-803F-B2A7DB04777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8ED1F3CC-FD7E-4E42-9337-7DE6D95CB2F2}" type="pres">
      <dgm:prSet presAssocID="{79C07223-C8B7-4BB0-803F-B2A7DB047773}" presName="negativeSpace" presStyleCnt="0"/>
      <dgm:spPr/>
    </dgm:pt>
    <dgm:pt modelId="{CD6F1B93-C24E-4C22-8911-7237525F662B}" type="pres">
      <dgm:prSet presAssocID="{79C07223-C8B7-4BB0-803F-B2A7DB047773}" presName="childText" presStyleLbl="conFgAcc1" presStyleIdx="0" presStyleCnt="8">
        <dgm:presLayoutVars>
          <dgm:bulletEnabled val="1"/>
        </dgm:presLayoutVars>
      </dgm:prSet>
      <dgm:spPr/>
    </dgm:pt>
    <dgm:pt modelId="{11504324-6AEA-46CB-8E57-7B38BC751FE3}" type="pres">
      <dgm:prSet presAssocID="{677B8F2E-EE7C-41F1-B6F6-756B0E45DD1D}" presName="spaceBetweenRectangles" presStyleCnt="0"/>
      <dgm:spPr/>
    </dgm:pt>
    <dgm:pt modelId="{B4C87CB5-5E7D-4F93-9D17-BA6E4D09B27C}" type="pres">
      <dgm:prSet presAssocID="{35A2292F-DC71-44AF-9457-386D263917FF}" presName="parentLin" presStyleCnt="0"/>
      <dgm:spPr/>
    </dgm:pt>
    <dgm:pt modelId="{64BDA0CB-A7B6-49CD-9C88-82680EFD604D}" type="pres">
      <dgm:prSet presAssocID="{35A2292F-DC71-44AF-9457-386D263917FF}" presName="parentLeftMargin" presStyleLbl="node1" presStyleIdx="0" presStyleCnt="8"/>
      <dgm:spPr/>
    </dgm:pt>
    <dgm:pt modelId="{B42B4E24-BF60-4D94-99B7-7A20DA8E90A6}" type="pres">
      <dgm:prSet presAssocID="{35A2292F-DC71-44AF-9457-386D263917FF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7E6FA2E-BD11-496D-990D-A0983F7F21AB}" type="pres">
      <dgm:prSet presAssocID="{35A2292F-DC71-44AF-9457-386D263917FF}" presName="negativeSpace" presStyleCnt="0"/>
      <dgm:spPr/>
    </dgm:pt>
    <dgm:pt modelId="{08A307BB-1EF9-4735-9661-8B9C756FC68C}" type="pres">
      <dgm:prSet presAssocID="{35A2292F-DC71-44AF-9457-386D263917FF}" presName="childText" presStyleLbl="conFgAcc1" presStyleIdx="1" presStyleCnt="8">
        <dgm:presLayoutVars>
          <dgm:bulletEnabled val="1"/>
        </dgm:presLayoutVars>
      </dgm:prSet>
      <dgm:spPr/>
    </dgm:pt>
    <dgm:pt modelId="{D5B64529-3D15-47DB-9709-0D551BF17C37}" type="pres">
      <dgm:prSet presAssocID="{B9F8602C-BBEE-421C-891B-CC2A2E5A89A1}" presName="spaceBetweenRectangles" presStyleCnt="0"/>
      <dgm:spPr/>
    </dgm:pt>
    <dgm:pt modelId="{D903FF85-6DF3-4827-9100-A9C4F20B17FE}" type="pres">
      <dgm:prSet presAssocID="{8F63A831-904F-43EE-867F-2CFD731FEA1A}" presName="parentLin" presStyleCnt="0"/>
      <dgm:spPr/>
    </dgm:pt>
    <dgm:pt modelId="{F598BBC1-BE68-40C3-8690-D1AEA512D729}" type="pres">
      <dgm:prSet presAssocID="{8F63A831-904F-43EE-867F-2CFD731FEA1A}" presName="parentLeftMargin" presStyleLbl="node1" presStyleIdx="1" presStyleCnt="8"/>
      <dgm:spPr/>
    </dgm:pt>
    <dgm:pt modelId="{65FD4967-476B-4577-8191-1F0C94036AD5}" type="pres">
      <dgm:prSet presAssocID="{8F63A831-904F-43EE-867F-2CFD731FEA1A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24A454F8-A5B6-4A18-B40E-2ABCB234B955}" type="pres">
      <dgm:prSet presAssocID="{8F63A831-904F-43EE-867F-2CFD731FEA1A}" presName="negativeSpace" presStyleCnt="0"/>
      <dgm:spPr/>
    </dgm:pt>
    <dgm:pt modelId="{3FC2B2E6-B78E-494F-ACF5-B7EF39C11F81}" type="pres">
      <dgm:prSet presAssocID="{8F63A831-904F-43EE-867F-2CFD731FEA1A}" presName="childText" presStyleLbl="conFgAcc1" presStyleIdx="2" presStyleCnt="8">
        <dgm:presLayoutVars>
          <dgm:bulletEnabled val="1"/>
        </dgm:presLayoutVars>
      </dgm:prSet>
      <dgm:spPr/>
    </dgm:pt>
    <dgm:pt modelId="{85DC8FDC-F6EE-4929-B450-5145A5717002}" type="pres">
      <dgm:prSet presAssocID="{3D485968-1EE3-48FD-BE2B-4F8FEBA617F2}" presName="spaceBetweenRectangles" presStyleCnt="0"/>
      <dgm:spPr/>
    </dgm:pt>
    <dgm:pt modelId="{14FDA169-9D5B-4431-B39A-F5DE6F0493BB}" type="pres">
      <dgm:prSet presAssocID="{C74E935D-D2F8-4B21-B293-52C101AF5FDA}" presName="parentLin" presStyleCnt="0"/>
      <dgm:spPr/>
    </dgm:pt>
    <dgm:pt modelId="{C9BA16F5-81B9-43B8-84A7-6B9618E5C978}" type="pres">
      <dgm:prSet presAssocID="{C74E935D-D2F8-4B21-B293-52C101AF5FDA}" presName="parentLeftMargin" presStyleLbl="node1" presStyleIdx="2" presStyleCnt="8"/>
      <dgm:spPr/>
    </dgm:pt>
    <dgm:pt modelId="{5FA946C9-49BE-46E7-A813-DBF6AEEA9820}" type="pres">
      <dgm:prSet presAssocID="{C74E935D-D2F8-4B21-B293-52C101AF5FD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A5C2A31-6011-4AAB-AAB3-4C641ACE373A}" type="pres">
      <dgm:prSet presAssocID="{C74E935D-D2F8-4B21-B293-52C101AF5FDA}" presName="negativeSpace" presStyleCnt="0"/>
      <dgm:spPr/>
    </dgm:pt>
    <dgm:pt modelId="{BEC2A4C1-2E3C-4CF2-B912-F8CC0E451658}" type="pres">
      <dgm:prSet presAssocID="{C74E935D-D2F8-4B21-B293-52C101AF5FDA}" presName="childText" presStyleLbl="conFgAcc1" presStyleIdx="3" presStyleCnt="8">
        <dgm:presLayoutVars>
          <dgm:bulletEnabled val="1"/>
        </dgm:presLayoutVars>
      </dgm:prSet>
      <dgm:spPr/>
    </dgm:pt>
    <dgm:pt modelId="{93ED7EA9-DFA6-41D5-9224-401D597568F3}" type="pres">
      <dgm:prSet presAssocID="{D4B75FF1-304D-4EA3-8416-29349C7A2202}" presName="spaceBetweenRectangles" presStyleCnt="0"/>
      <dgm:spPr/>
    </dgm:pt>
    <dgm:pt modelId="{2EC8DB89-6B05-4F47-8BA8-3DD5474EF1CF}" type="pres">
      <dgm:prSet presAssocID="{7ABA1646-6012-4C1A-8553-105007A74D91}" presName="parentLin" presStyleCnt="0"/>
      <dgm:spPr/>
    </dgm:pt>
    <dgm:pt modelId="{A9559F96-7F2D-403A-A303-1599EA340508}" type="pres">
      <dgm:prSet presAssocID="{7ABA1646-6012-4C1A-8553-105007A74D91}" presName="parentLeftMargin" presStyleLbl="node1" presStyleIdx="3" presStyleCnt="8"/>
      <dgm:spPr/>
    </dgm:pt>
    <dgm:pt modelId="{BA89688B-0053-488F-B07C-3F2FC593F1A6}" type="pres">
      <dgm:prSet presAssocID="{7ABA1646-6012-4C1A-8553-105007A74D91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050E7D68-6D11-467C-8AE8-02A8DBE92186}" type="pres">
      <dgm:prSet presAssocID="{7ABA1646-6012-4C1A-8553-105007A74D91}" presName="negativeSpace" presStyleCnt="0"/>
      <dgm:spPr/>
    </dgm:pt>
    <dgm:pt modelId="{1DBE81B8-CCDE-424D-AA48-BA25B0F9CD5A}" type="pres">
      <dgm:prSet presAssocID="{7ABA1646-6012-4C1A-8553-105007A74D91}" presName="childText" presStyleLbl="conFgAcc1" presStyleIdx="4" presStyleCnt="8">
        <dgm:presLayoutVars>
          <dgm:bulletEnabled val="1"/>
        </dgm:presLayoutVars>
      </dgm:prSet>
      <dgm:spPr/>
    </dgm:pt>
    <dgm:pt modelId="{6971C0AB-D0DB-43D4-89FD-F7FAEB6B55C1}" type="pres">
      <dgm:prSet presAssocID="{99A072B7-58C6-47DB-84BE-B9920F155B43}" presName="spaceBetweenRectangles" presStyleCnt="0"/>
      <dgm:spPr/>
    </dgm:pt>
    <dgm:pt modelId="{D2B85414-7EE4-45B3-B638-EC398CAD4B68}" type="pres">
      <dgm:prSet presAssocID="{F5512C40-537D-4274-9B0A-0BD89ACC0F11}" presName="parentLin" presStyleCnt="0"/>
      <dgm:spPr/>
    </dgm:pt>
    <dgm:pt modelId="{8C0238A0-F605-40C4-961A-DE9A13ABF7A9}" type="pres">
      <dgm:prSet presAssocID="{F5512C40-537D-4274-9B0A-0BD89ACC0F11}" presName="parentLeftMargin" presStyleLbl="node1" presStyleIdx="4" presStyleCnt="8"/>
      <dgm:spPr/>
    </dgm:pt>
    <dgm:pt modelId="{F1BF4101-C039-40A9-A3AB-D5113947CEC1}" type="pres">
      <dgm:prSet presAssocID="{F5512C40-537D-4274-9B0A-0BD89ACC0F11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3F24D186-1D66-49D7-96B1-023BC022D2C8}" type="pres">
      <dgm:prSet presAssocID="{F5512C40-537D-4274-9B0A-0BD89ACC0F11}" presName="negativeSpace" presStyleCnt="0"/>
      <dgm:spPr/>
    </dgm:pt>
    <dgm:pt modelId="{07D36431-73D8-4E30-A588-6550A254BF0C}" type="pres">
      <dgm:prSet presAssocID="{F5512C40-537D-4274-9B0A-0BD89ACC0F11}" presName="childText" presStyleLbl="conFgAcc1" presStyleIdx="5" presStyleCnt="8">
        <dgm:presLayoutVars>
          <dgm:bulletEnabled val="1"/>
        </dgm:presLayoutVars>
      </dgm:prSet>
      <dgm:spPr/>
    </dgm:pt>
    <dgm:pt modelId="{D8909496-84DF-4206-AFEE-C4E86DA7CACE}" type="pres">
      <dgm:prSet presAssocID="{1F6EFDFA-5520-4AE6-93DD-9AEDF6E3EF4D}" presName="spaceBetweenRectangles" presStyleCnt="0"/>
      <dgm:spPr/>
    </dgm:pt>
    <dgm:pt modelId="{0A39D1DF-992D-403A-84D8-F176C81772AF}" type="pres">
      <dgm:prSet presAssocID="{B2866E6A-0C75-4C74-BC57-413340B2FBB5}" presName="parentLin" presStyleCnt="0"/>
      <dgm:spPr/>
    </dgm:pt>
    <dgm:pt modelId="{61D28AA6-9D9A-4654-A00B-7DBC21DA0066}" type="pres">
      <dgm:prSet presAssocID="{B2866E6A-0C75-4C74-BC57-413340B2FBB5}" presName="parentLeftMargin" presStyleLbl="node1" presStyleIdx="5" presStyleCnt="8"/>
      <dgm:spPr/>
    </dgm:pt>
    <dgm:pt modelId="{0D37EEB2-6AFC-4E02-A031-32D01DF402FA}" type="pres">
      <dgm:prSet presAssocID="{B2866E6A-0C75-4C74-BC57-413340B2FBB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8439112-D787-4A00-BDD1-790076202098}" type="pres">
      <dgm:prSet presAssocID="{B2866E6A-0C75-4C74-BC57-413340B2FBB5}" presName="negativeSpace" presStyleCnt="0"/>
      <dgm:spPr/>
    </dgm:pt>
    <dgm:pt modelId="{E7D06580-F42A-4881-8FA8-1A717C30C886}" type="pres">
      <dgm:prSet presAssocID="{B2866E6A-0C75-4C74-BC57-413340B2FBB5}" presName="childText" presStyleLbl="conFgAcc1" presStyleIdx="6" presStyleCnt="8">
        <dgm:presLayoutVars>
          <dgm:bulletEnabled val="1"/>
        </dgm:presLayoutVars>
      </dgm:prSet>
      <dgm:spPr/>
    </dgm:pt>
    <dgm:pt modelId="{F909A698-6693-4B19-A70F-7017534F1B8D}" type="pres">
      <dgm:prSet presAssocID="{A7B35325-FB47-49AF-AAF5-AD7CCEF0B354}" presName="spaceBetweenRectangles" presStyleCnt="0"/>
      <dgm:spPr/>
    </dgm:pt>
    <dgm:pt modelId="{17CCFD8D-6E98-4620-9663-A0D5AC5B6C9E}" type="pres">
      <dgm:prSet presAssocID="{E66DAC27-D39E-4F79-8E02-FDE84271F9FD}" presName="parentLin" presStyleCnt="0"/>
      <dgm:spPr/>
    </dgm:pt>
    <dgm:pt modelId="{88CE2F05-6B06-472F-8768-82E36D7E1D04}" type="pres">
      <dgm:prSet presAssocID="{E66DAC27-D39E-4F79-8E02-FDE84271F9FD}" presName="parentLeftMargin" presStyleLbl="node1" presStyleIdx="6" presStyleCnt="8"/>
      <dgm:spPr/>
    </dgm:pt>
    <dgm:pt modelId="{33C18677-FC6B-44AF-91AC-EBF6BFDAEC8A}" type="pres">
      <dgm:prSet presAssocID="{E66DAC27-D39E-4F79-8E02-FDE84271F9FD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5FF9E8D5-230D-497B-A2F2-809E0696FEC0}" type="pres">
      <dgm:prSet presAssocID="{E66DAC27-D39E-4F79-8E02-FDE84271F9FD}" presName="negativeSpace" presStyleCnt="0"/>
      <dgm:spPr/>
    </dgm:pt>
    <dgm:pt modelId="{1E7F3084-AD9F-45C6-A141-2E2F0B6E6B7B}" type="pres">
      <dgm:prSet presAssocID="{E66DAC27-D39E-4F79-8E02-FDE84271F9FD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A57B2002-8A34-4F6A-9D2C-9FBDB56BFC49}" type="presOf" srcId="{C74E935D-D2F8-4B21-B293-52C101AF5FDA}" destId="{C9BA16F5-81B9-43B8-84A7-6B9618E5C978}" srcOrd="0" destOrd="0" presId="urn:microsoft.com/office/officeart/2005/8/layout/list1"/>
    <dgm:cxn modelId="{9D212702-3C75-4E26-A694-717FBEF661B5}" srcId="{45C1C097-86B9-4281-A5D2-386CEE226C02}" destId="{F5512C40-537D-4274-9B0A-0BD89ACC0F11}" srcOrd="5" destOrd="0" parTransId="{8403C926-A752-4F2E-B21B-32A57BAC6AF5}" sibTransId="{1F6EFDFA-5520-4AE6-93DD-9AEDF6E3EF4D}"/>
    <dgm:cxn modelId="{DFD7DB07-E6A1-4B8C-9B4D-7450B6AD51A1}" srcId="{45C1C097-86B9-4281-A5D2-386CEE226C02}" destId="{8F63A831-904F-43EE-867F-2CFD731FEA1A}" srcOrd="2" destOrd="0" parTransId="{0D9AC2CA-1436-4EFF-9CE3-529BE9212F83}" sibTransId="{3D485968-1EE3-48FD-BE2B-4F8FEBA617F2}"/>
    <dgm:cxn modelId="{11C77C1A-A112-476B-89B3-0FDE188AD58D}" type="presOf" srcId="{E66DAC27-D39E-4F79-8E02-FDE84271F9FD}" destId="{88CE2F05-6B06-472F-8768-82E36D7E1D04}" srcOrd="0" destOrd="0" presId="urn:microsoft.com/office/officeart/2005/8/layout/list1"/>
    <dgm:cxn modelId="{7C72B81D-79D7-4CD2-8640-D34CBEFD1D78}" type="presOf" srcId="{35A2292F-DC71-44AF-9457-386D263917FF}" destId="{B42B4E24-BF60-4D94-99B7-7A20DA8E90A6}" srcOrd="1" destOrd="0" presId="urn:microsoft.com/office/officeart/2005/8/layout/list1"/>
    <dgm:cxn modelId="{B2F70021-DE08-4BF3-8118-BE1F4EE440C6}" type="presOf" srcId="{79C07223-C8B7-4BB0-803F-B2A7DB047773}" destId="{0A3F5958-A8D2-4F0C-8777-0FE019146846}" srcOrd="1" destOrd="0" presId="urn:microsoft.com/office/officeart/2005/8/layout/list1"/>
    <dgm:cxn modelId="{D73C3630-CD3E-4CA4-8B9B-81E26662767E}" srcId="{45C1C097-86B9-4281-A5D2-386CEE226C02}" destId="{79C07223-C8B7-4BB0-803F-B2A7DB047773}" srcOrd="0" destOrd="0" parTransId="{D29A4599-AB1F-4894-BD5B-2066FEA315F5}" sibTransId="{677B8F2E-EE7C-41F1-B6F6-756B0E45DD1D}"/>
    <dgm:cxn modelId="{1D946530-3601-48CE-B178-10696ED4F41A}" type="presOf" srcId="{45C1C097-86B9-4281-A5D2-386CEE226C02}" destId="{650B7F6D-59D0-4287-A929-E8C71F9F8C56}" srcOrd="0" destOrd="0" presId="urn:microsoft.com/office/officeart/2005/8/layout/list1"/>
    <dgm:cxn modelId="{5C65B133-5186-4331-8FEC-EF95F175BA32}" srcId="{45C1C097-86B9-4281-A5D2-386CEE226C02}" destId="{B2866E6A-0C75-4C74-BC57-413340B2FBB5}" srcOrd="6" destOrd="0" parTransId="{778908B7-2CD2-4BD1-9274-B87022EAEBB1}" sibTransId="{A7B35325-FB47-49AF-AAF5-AD7CCEF0B354}"/>
    <dgm:cxn modelId="{B4A01D36-56F6-4F9E-B3AF-4288EEACDDE7}" type="presOf" srcId="{F5512C40-537D-4274-9B0A-0BD89ACC0F11}" destId="{F1BF4101-C039-40A9-A3AB-D5113947CEC1}" srcOrd="1" destOrd="0" presId="urn:microsoft.com/office/officeart/2005/8/layout/list1"/>
    <dgm:cxn modelId="{4563003D-1BDC-4375-BCB4-DA83FBDC87BB}" type="presOf" srcId="{E66DAC27-D39E-4F79-8E02-FDE84271F9FD}" destId="{33C18677-FC6B-44AF-91AC-EBF6BFDAEC8A}" srcOrd="1" destOrd="0" presId="urn:microsoft.com/office/officeart/2005/8/layout/list1"/>
    <dgm:cxn modelId="{9BF40E50-C8A4-4AE1-A3E4-F53DB5548547}" srcId="{45C1C097-86B9-4281-A5D2-386CEE226C02}" destId="{7ABA1646-6012-4C1A-8553-105007A74D91}" srcOrd="4" destOrd="0" parTransId="{1BA0443E-2B44-4DFB-847D-59BBB24B68E9}" sibTransId="{99A072B7-58C6-47DB-84BE-B9920F155B43}"/>
    <dgm:cxn modelId="{E5AA3671-30BF-49B0-A4E9-468654591E65}" type="presOf" srcId="{B2866E6A-0C75-4C74-BC57-413340B2FBB5}" destId="{61D28AA6-9D9A-4654-A00B-7DBC21DA0066}" srcOrd="0" destOrd="0" presId="urn:microsoft.com/office/officeart/2005/8/layout/list1"/>
    <dgm:cxn modelId="{9605B451-D763-425A-8F24-E6B7FA60D05B}" type="presOf" srcId="{B2866E6A-0C75-4C74-BC57-413340B2FBB5}" destId="{0D37EEB2-6AFC-4E02-A031-32D01DF402FA}" srcOrd="1" destOrd="0" presId="urn:microsoft.com/office/officeart/2005/8/layout/list1"/>
    <dgm:cxn modelId="{B05B0476-A3E8-4AE5-A72D-9E2DEF0F6408}" type="presOf" srcId="{F5512C40-537D-4274-9B0A-0BD89ACC0F11}" destId="{8C0238A0-F605-40C4-961A-DE9A13ABF7A9}" srcOrd="0" destOrd="0" presId="urn:microsoft.com/office/officeart/2005/8/layout/list1"/>
    <dgm:cxn modelId="{410D9F7A-BFE6-4FC2-BFB9-93917FA0237A}" type="presOf" srcId="{8F63A831-904F-43EE-867F-2CFD731FEA1A}" destId="{F598BBC1-BE68-40C3-8690-D1AEA512D729}" srcOrd="0" destOrd="0" presId="urn:microsoft.com/office/officeart/2005/8/layout/list1"/>
    <dgm:cxn modelId="{E596BC7A-CACC-47E7-BCBB-AE0550829607}" type="presOf" srcId="{7ABA1646-6012-4C1A-8553-105007A74D91}" destId="{BA89688B-0053-488F-B07C-3F2FC593F1A6}" srcOrd="1" destOrd="0" presId="urn:microsoft.com/office/officeart/2005/8/layout/list1"/>
    <dgm:cxn modelId="{E299397C-9FD9-4187-B2A6-5E55626CB57B}" type="presOf" srcId="{79C07223-C8B7-4BB0-803F-B2A7DB047773}" destId="{E456649A-4C49-4ECE-AC69-019309C57E6A}" srcOrd="0" destOrd="0" presId="urn:microsoft.com/office/officeart/2005/8/layout/list1"/>
    <dgm:cxn modelId="{672E6B7D-F5D2-4B0C-AB63-39D056DECF70}" srcId="{45C1C097-86B9-4281-A5D2-386CEE226C02}" destId="{C74E935D-D2F8-4B21-B293-52C101AF5FDA}" srcOrd="3" destOrd="0" parTransId="{B8A38ADC-B8E3-41F2-B34C-F77FFF60DFAB}" sibTransId="{D4B75FF1-304D-4EA3-8416-29349C7A2202}"/>
    <dgm:cxn modelId="{5C154E91-3EC8-4CD5-AC72-C807DA9F8E37}" type="presOf" srcId="{C74E935D-D2F8-4B21-B293-52C101AF5FDA}" destId="{5FA946C9-49BE-46E7-A813-DBF6AEEA9820}" srcOrd="1" destOrd="0" presId="urn:microsoft.com/office/officeart/2005/8/layout/list1"/>
    <dgm:cxn modelId="{6B4D7F9A-DD29-410E-BBB3-8EFA2B1D9C5A}" type="presOf" srcId="{8F63A831-904F-43EE-867F-2CFD731FEA1A}" destId="{65FD4967-476B-4577-8191-1F0C94036AD5}" srcOrd="1" destOrd="0" presId="urn:microsoft.com/office/officeart/2005/8/layout/list1"/>
    <dgm:cxn modelId="{D0FEE79D-2F09-4AD2-BEAC-2883A6D86F7D}" srcId="{45C1C097-86B9-4281-A5D2-386CEE226C02}" destId="{35A2292F-DC71-44AF-9457-386D263917FF}" srcOrd="1" destOrd="0" parTransId="{80EB31E5-ED00-499A-91FE-BD07F23951D1}" sibTransId="{B9F8602C-BBEE-421C-891B-CC2A2E5A89A1}"/>
    <dgm:cxn modelId="{BD48F8D3-B2AE-4D01-BAA5-35EE98CFBD8F}" srcId="{45C1C097-86B9-4281-A5D2-386CEE226C02}" destId="{E66DAC27-D39E-4F79-8E02-FDE84271F9FD}" srcOrd="7" destOrd="0" parTransId="{82C76416-E4D3-45AB-984F-36010CBB9C74}" sibTransId="{58C2DAE8-36B3-43BA-9D79-AD6F90B6A607}"/>
    <dgm:cxn modelId="{1EB00FE8-53CB-49A4-967E-614E7363400D}" type="presOf" srcId="{35A2292F-DC71-44AF-9457-386D263917FF}" destId="{64BDA0CB-A7B6-49CD-9C88-82680EFD604D}" srcOrd="0" destOrd="0" presId="urn:microsoft.com/office/officeart/2005/8/layout/list1"/>
    <dgm:cxn modelId="{B3A01CEA-BC2E-42B3-B246-D8A88D11CAED}" type="presOf" srcId="{7ABA1646-6012-4C1A-8553-105007A74D91}" destId="{A9559F96-7F2D-403A-A303-1599EA340508}" srcOrd="0" destOrd="0" presId="urn:microsoft.com/office/officeart/2005/8/layout/list1"/>
    <dgm:cxn modelId="{6E033E36-08EB-4A43-8F43-C8D055E64A87}" type="presParOf" srcId="{650B7F6D-59D0-4287-A929-E8C71F9F8C56}" destId="{E32463A6-802D-4DDA-B230-4C268AA7AE5E}" srcOrd="0" destOrd="0" presId="urn:microsoft.com/office/officeart/2005/8/layout/list1"/>
    <dgm:cxn modelId="{BD81B2A3-3FAB-4585-A193-57C03DD45FEF}" type="presParOf" srcId="{E32463A6-802D-4DDA-B230-4C268AA7AE5E}" destId="{E456649A-4C49-4ECE-AC69-019309C57E6A}" srcOrd="0" destOrd="0" presId="urn:microsoft.com/office/officeart/2005/8/layout/list1"/>
    <dgm:cxn modelId="{2CE713E0-9506-4DC8-AE7A-88A688F0292A}" type="presParOf" srcId="{E32463A6-802D-4DDA-B230-4C268AA7AE5E}" destId="{0A3F5958-A8D2-4F0C-8777-0FE019146846}" srcOrd="1" destOrd="0" presId="urn:microsoft.com/office/officeart/2005/8/layout/list1"/>
    <dgm:cxn modelId="{755DDFC3-6AA2-4A46-9E93-782BCD72DF20}" type="presParOf" srcId="{650B7F6D-59D0-4287-A929-E8C71F9F8C56}" destId="{8ED1F3CC-FD7E-4E42-9337-7DE6D95CB2F2}" srcOrd="1" destOrd="0" presId="urn:microsoft.com/office/officeart/2005/8/layout/list1"/>
    <dgm:cxn modelId="{C9D2AC6E-3C6C-4B6C-9B36-6766C08394F9}" type="presParOf" srcId="{650B7F6D-59D0-4287-A929-E8C71F9F8C56}" destId="{CD6F1B93-C24E-4C22-8911-7237525F662B}" srcOrd="2" destOrd="0" presId="urn:microsoft.com/office/officeart/2005/8/layout/list1"/>
    <dgm:cxn modelId="{A9178B7F-0265-4DC2-8F1C-680A1ABF2530}" type="presParOf" srcId="{650B7F6D-59D0-4287-A929-E8C71F9F8C56}" destId="{11504324-6AEA-46CB-8E57-7B38BC751FE3}" srcOrd="3" destOrd="0" presId="urn:microsoft.com/office/officeart/2005/8/layout/list1"/>
    <dgm:cxn modelId="{A4109F52-A5BA-442B-9F71-DE6FD5D4524A}" type="presParOf" srcId="{650B7F6D-59D0-4287-A929-E8C71F9F8C56}" destId="{B4C87CB5-5E7D-4F93-9D17-BA6E4D09B27C}" srcOrd="4" destOrd="0" presId="urn:microsoft.com/office/officeart/2005/8/layout/list1"/>
    <dgm:cxn modelId="{CC4210E0-46BA-4606-807B-1A51FF3ACAFC}" type="presParOf" srcId="{B4C87CB5-5E7D-4F93-9D17-BA6E4D09B27C}" destId="{64BDA0CB-A7B6-49CD-9C88-82680EFD604D}" srcOrd="0" destOrd="0" presId="urn:microsoft.com/office/officeart/2005/8/layout/list1"/>
    <dgm:cxn modelId="{FD6765BE-1694-4714-98F4-B75C0A990E1B}" type="presParOf" srcId="{B4C87CB5-5E7D-4F93-9D17-BA6E4D09B27C}" destId="{B42B4E24-BF60-4D94-99B7-7A20DA8E90A6}" srcOrd="1" destOrd="0" presId="urn:microsoft.com/office/officeart/2005/8/layout/list1"/>
    <dgm:cxn modelId="{B967E5DE-30C5-40D2-AE95-A90ADE8CBD3E}" type="presParOf" srcId="{650B7F6D-59D0-4287-A929-E8C71F9F8C56}" destId="{A7E6FA2E-BD11-496D-990D-A0983F7F21AB}" srcOrd="5" destOrd="0" presId="urn:microsoft.com/office/officeart/2005/8/layout/list1"/>
    <dgm:cxn modelId="{A487E2C3-DEA1-4E2B-9245-910FDADA0178}" type="presParOf" srcId="{650B7F6D-59D0-4287-A929-E8C71F9F8C56}" destId="{08A307BB-1EF9-4735-9661-8B9C756FC68C}" srcOrd="6" destOrd="0" presId="urn:microsoft.com/office/officeart/2005/8/layout/list1"/>
    <dgm:cxn modelId="{8F48A687-1AF2-4656-B828-F1987CA414CC}" type="presParOf" srcId="{650B7F6D-59D0-4287-A929-E8C71F9F8C56}" destId="{D5B64529-3D15-47DB-9709-0D551BF17C37}" srcOrd="7" destOrd="0" presId="urn:microsoft.com/office/officeart/2005/8/layout/list1"/>
    <dgm:cxn modelId="{81F71AC5-CFD3-4D9D-9E0A-81A3D4F1B5A3}" type="presParOf" srcId="{650B7F6D-59D0-4287-A929-E8C71F9F8C56}" destId="{D903FF85-6DF3-4827-9100-A9C4F20B17FE}" srcOrd="8" destOrd="0" presId="urn:microsoft.com/office/officeart/2005/8/layout/list1"/>
    <dgm:cxn modelId="{1C08BD21-169D-46BB-B4EE-71F3E7FE1BE5}" type="presParOf" srcId="{D903FF85-6DF3-4827-9100-A9C4F20B17FE}" destId="{F598BBC1-BE68-40C3-8690-D1AEA512D729}" srcOrd="0" destOrd="0" presId="urn:microsoft.com/office/officeart/2005/8/layout/list1"/>
    <dgm:cxn modelId="{9D86312D-4B8D-44D2-98D1-0BF52EA8FE73}" type="presParOf" srcId="{D903FF85-6DF3-4827-9100-A9C4F20B17FE}" destId="{65FD4967-476B-4577-8191-1F0C94036AD5}" srcOrd="1" destOrd="0" presId="urn:microsoft.com/office/officeart/2005/8/layout/list1"/>
    <dgm:cxn modelId="{49FE5C4F-9FA4-472C-A34A-669A60278D30}" type="presParOf" srcId="{650B7F6D-59D0-4287-A929-E8C71F9F8C56}" destId="{24A454F8-A5B6-4A18-B40E-2ABCB234B955}" srcOrd="9" destOrd="0" presId="urn:microsoft.com/office/officeart/2005/8/layout/list1"/>
    <dgm:cxn modelId="{2B5EEB2E-ECE6-4ED5-847E-6144061E15DE}" type="presParOf" srcId="{650B7F6D-59D0-4287-A929-E8C71F9F8C56}" destId="{3FC2B2E6-B78E-494F-ACF5-B7EF39C11F81}" srcOrd="10" destOrd="0" presId="urn:microsoft.com/office/officeart/2005/8/layout/list1"/>
    <dgm:cxn modelId="{7D0FB414-F320-4E35-BC7F-AF0385DED82D}" type="presParOf" srcId="{650B7F6D-59D0-4287-A929-E8C71F9F8C56}" destId="{85DC8FDC-F6EE-4929-B450-5145A5717002}" srcOrd="11" destOrd="0" presId="urn:microsoft.com/office/officeart/2005/8/layout/list1"/>
    <dgm:cxn modelId="{14CB0036-9C62-420B-8C56-7B5329D80153}" type="presParOf" srcId="{650B7F6D-59D0-4287-A929-E8C71F9F8C56}" destId="{14FDA169-9D5B-4431-B39A-F5DE6F0493BB}" srcOrd="12" destOrd="0" presId="urn:microsoft.com/office/officeart/2005/8/layout/list1"/>
    <dgm:cxn modelId="{E2B8B03F-97C7-433B-8855-C5259AC86EB1}" type="presParOf" srcId="{14FDA169-9D5B-4431-B39A-F5DE6F0493BB}" destId="{C9BA16F5-81B9-43B8-84A7-6B9618E5C978}" srcOrd="0" destOrd="0" presId="urn:microsoft.com/office/officeart/2005/8/layout/list1"/>
    <dgm:cxn modelId="{923FBE6A-6363-4B33-AEF8-CF35D70BFE23}" type="presParOf" srcId="{14FDA169-9D5B-4431-B39A-F5DE6F0493BB}" destId="{5FA946C9-49BE-46E7-A813-DBF6AEEA9820}" srcOrd="1" destOrd="0" presId="urn:microsoft.com/office/officeart/2005/8/layout/list1"/>
    <dgm:cxn modelId="{394ADF16-A5B3-40A3-AB73-E1F6C8E47EA6}" type="presParOf" srcId="{650B7F6D-59D0-4287-A929-E8C71F9F8C56}" destId="{2A5C2A31-6011-4AAB-AAB3-4C641ACE373A}" srcOrd="13" destOrd="0" presId="urn:microsoft.com/office/officeart/2005/8/layout/list1"/>
    <dgm:cxn modelId="{EAF8E289-3A5E-4A3B-B95E-093F543EBC22}" type="presParOf" srcId="{650B7F6D-59D0-4287-A929-E8C71F9F8C56}" destId="{BEC2A4C1-2E3C-4CF2-B912-F8CC0E451658}" srcOrd="14" destOrd="0" presId="urn:microsoft.com/office/officeart/2005/8/layout/list1"/>
    <dgm:cxn modelId="{46BC7EDB-D251-4124-BD4A-650477F518AF}" type="presParOf" srcId="{650B7F6D-59D0-4287-A929-E8C71F9F8C56}" destId="{93ED7EA9-DFA6-41D5-9224-401D597568F3}" srcOrd="15" destOrd="0" presId="urn:microsoft.com/office/officeart/2005/8/layout/list1"/>
    <dgm:cxn modelId="{2308A27E-8455-4A2D-BF36-9072AAEDCD8E}" type="presParOf" srcId="{650B7F6D-59D0-4287-A929-E8C71F9F8C56}" destId="{2EC8DB89-6B05-4F47-8BA8-3DD5474EF1CF}" srcOrd="16" destOrd="0" presId="urn:microsoft.com/office/officeart/2005/8/layout/list1"/>
    <dgm:cxn modelId="{4509B96B-C5B8-462B-8CAB-B4169DCA0F8D}" type="presParOf" srcId="{2EC8DB89-6B05-4F47-8BA8-3DD5474EF1CF}" destId="{A9559F96-7F2D-403A-A303-1599EA340508}" srcOrd="0" destOrd="0" presId="urn:microsoft.com/office/officeart/2005/8/layout/list1"/>
    <dgm:cxn modelId="{FD9D7639-5518-4708-9EE7-7EC18B6493C2}" type="presParOf" srcId="{2EC8DB89-6B05-4F47-8BA8-3DD5474EF1CF}" destId="{BA89688B-0053-488F-B07C-3F2FC593F1A6}" srcOrd="1" destOrd="0" presId="urn:microsoft.com/office/officeart/2005/8/layout/list1"/>
    <dgm:cxn modelId="{C82F0BEF-003A-4CFA-9D14-28FE7664F4AE}" type="presParOf" srcId="{650B7F6D-59D0-4287-A929-E8C71F9F8C56}" destId="{050E7D68-6D11-467C-8AE8-02A8DBE92186}" srcOrd="17" destOrd="0" presId="urn:microsoft.com/office/officeart/2005/8/layout/list1"/>
    <dgm:cxn modelId="{A5526F60-7491-45AF-8A89-A4C97B6A54EF}" type="presParOf" srcId="{650B7F6D-59D0-4287-A929-E8C71F9F8C56}" destId="{1DBE81B8-CCDE-424D-AA48-BA25B0F9CD5A}" srcOrd="18" destOrd="0" presId="urn:microsoft.com/office/officeart/2005/8/layout/list1"/>
    <dgm:cxn modelId="{90CF1617-D272-49E9-A83D-097CA18742CF}" type="presParOf" srcId="{650B7F6D-59D0-4287-A929-E8C71F9F8C56}" destId="{6971C0AB-D0DB-43D4-89FD-F7FAEB6B55C1}" srcOrd="19" destOrd="0" presId="urn:microsoft.com/office/officeart/2005/8/layout/list1"/>
    <dgm:cxn modelId="{C96E32FB-BF94-45A5-94C5-702219856066}" type="presParOf" srcId="{650B7F6D-59D0-4287-A929-E8C71F9F8C56}" destId="{D2B85414-7EE4-45B3-B638-EC398CAD4B68}" srcOrd="20" destOrd="0" presId="urn:microsoft.com/office/officeart/2005/8/layout/list1"/>
    <dgm:cxn modelId="{07B1C2B2-9624-47B2-BA1D-0C1269663574}" type="presParOf" srcId="{D2B85414-7EE4-45B3-B638-EC398CAD4B68}" destId="{8C0238A0-F605-40C4-961A-DE9A13ABF7A9}" srcOrd="0" destOrd="0" presId="urn:microsoft.com/office/officeart/2005/8/layout/list1"/>
    <dgm:cxn modelId="{AA6B75E3-58BA-44B7-A479-CF50AE7892EC}" type="presParOf" srcId="{D2B85414-7EE4-45B3-B638-EC398CAD4B68}" destId="{F1BF4101-C039-40A9-A3AB-D5113947CEC1}" srcOrd="1" destOrd="0" presId="urn:microsoft.com/office/officeart/2005/8/layout/list1"/>
    <dgm:cxn modelId="{D1F13AC1-CD7A-43B2-B229-761C41A4BE13}" type="presParOf" srcId="{650B7F6D-59D0-4287-A929-E8C71F9F8C56}" destId="{3F24D186-1D66-49D7-96B1-023BC022D2C8}" srcOrd="21" destOrd="0" presId="urn:microsoft.com/office/officeart/2005/8/layout/list1"/>
    <dgm:cxn modelId="{4F0230B0-4B01-4355-BEBC-B47766BB9FF8}" type="presParOf" srcId="{650B7F6D-59D0-4287-A929-E8C71F9F8C56}" destId="{07D36431-73D8-4E30-A588-6550A254BF0C}" srcOrd="22" destOrd="0" presId="urn:microsoft.com/office/officeart/2005/8/layout/list1"/>
    <dgm:cxn modelId="{CFA04A87-B5C1-4B3E-89D6-9D316539F52E}" type="presParOf" srcId="{650B7F6D-59D0-4287-A929-E8C71F9F8C56}" destId="{D8909496-84DF-4206-AFEE-C4E86DA7CACE}" srcOrd="23" destOrd="0" presId="urn:microsoft.com/office/officeart/2005/8/layout/list1"/>
    <dgm:cxn modelId="{4EE8DBBF-6598-4D1A-A7E3-C67D899C1AC6}" type="presParOf" srcId="{650B7F6D-59D0-4287-A929-E8C71F9F8C56}" destId="{0A39D1DF-992D-403A-84D8-F176C81772AF}" srcOrd="24" destOrd="0" presId="urn:microsoft.com/office/officeart/2005/8/layout/list1"/>
    <dgm:cxn modelId="{659629C1-9D98-4BDB-AF7E-A8F1F1CA606B}" type="presParOf" srcId="{0A39D1DF-992D-403A-84D8-F176C81772AF}" destId="{61D28AA6-9D9A-4654-A00B-7DBC21DA0066}" srcOrd="0" destOrd="0" presId="urn:microsoft.com/office/officeart/2005/8/layout/list1"/>
    <dgm:cxn modelId="{C4BE82B8-95FC-4864-9EDA-BD196186AAA4}" type="presParOf" srcId="{0A39D1DF-992D-403A-84D8-F176C81772AF}" destId="{0D37EEB2-6AFC-4E02-A031-32D01DF402FA}" srcOrd="1" destOrd="0" presId="urn:microsoft.com/office/officeart/2005/8/layout/list1"/>
    <dgm:cxn modelId="{52FD5ED1-7929-4078-8A8B-0B472B31C9A9}" type="presParOf" srcId="{650B7F6D-59D0-4287-A929-E8C71F9F8C56}" destId="{18439112-D787-4A00-BDD1-790076202098}" srcOrd="25" destOrd="0" presId="urn:microsoft.com/office/officeart/2005/8/layout/list1"/>
    <dgm:cxn modelId="{48B0BFAE-A4C2-46F7-ADBD-2A994B9B3337}" type="presParOf" srcId="{650B7F6D-59D0-4287-A929-E8C71F9F8C56}" destId="{E7D06580-F42A-4881-8FA8-1A717C30C886}" srcOrd="26" destOrd="0" presId="urn:microsoft.com/office/officeart/2005/8/layout/list1"/>
    <dgm:cxn modelId="{81D980CF-6505-4554-BB80-5112BF78FBC1}" type="presParOf" srcId="{650B7F6D-59D0-4287-A929-E8C71F9F8C56}" destId="{F909A698-6693-4B19-A70F-7017534F1B8D}" srcOrd="27" destOrd="0" presId="urn:microsoft.com/office/officeart/2005/8/layout/list1"/>
    <dgm:cxn modelId="{49E6357A-11B0-4388-BD33-220BDC790631}" type="presParOf" srcId="{650B7F6D-59D0-4287-A929-E8C71F9F8C56}" destId="{17CCFD8D-6E98-4620-9663-A0D5AC5B6C9E}" srcOrd="28" destOrd="0" presId="urn:microsoft.com/office/officeart/2005/8/layout/list1"/>
    <dgm:cxn modelId="{52CDC48D-150C-4965-AD48-335B002BC120}" type="presParOf" srcId="{17CCFD8D-6E98-4620-9663-A0D5AC5B6C9E}" destId="{88CE2F05-6B06-472F-8768-82E36D7E1D04}" srcOrd="0" destOrd="0" presId="urn:microsoft.com/office/officeart/2005/8/layout/list1"/>
    <dgm:cxn modelId="{F144F0A5-F1CF-436B-981E-AADECF4C654E}" type="presParOf" srcId="{17CCFD8D-6E98-4620-9663-A0D5AC5B6C9E}" destId="{33C18677-FC6B-44AF-91AC-EBF6BFDAEC8A}" srcOrd="1" destOrd="0" presId="urn:microsoft.com/office/officeart/2005/8/layout/list1"/>
    <dgm:cxn modelId="{5035BBEC-4F49-4134-BBAC-FC424A104349}" type="presParOf" srcId="{650B7F6D-59D0-4287-A929-E8C71F9F8C56}" destId="{5FF9E8D5-230D-497B-A2F2-809E0696FEC0}" srcOrd="29" destOrd="0" presId="urn:microsoft.com/office/officeart/2005/8/layout/list1"/>
    <dgm:cxn modelId="{BA3F38F7-3D11-480A-B5C8-659FAF73B210}" type="presParOf" srcId="{650B7F6D-59D0-4287-A929-E8C71F9F8C56}" destId="{1E7F3084-AD9F-45C6-A141-2E2F0B6E6B7B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F1B93-C24E-4C22-8911-7237525F662B}">
      <dsp:nvSpPr>
        <dsp:cNvPr id="0" name=""/>
        <dsp:cNvSpPr/>
      </dsp:nvSpPr>
      <dsp:spPr>
        <a:xfrm>
          <a:off x="0" y="289771"/>
          <a:ext cx="574153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F5958-A8D2-4F0C-8777-0FE019146846}">
      <dsp:nvSpPr>
        <dsp:cNvPr id="0" name=""/>
        <dsp:cNvSpPr/>
      </dsp:nvSpPr>
      <dsp:spPr>
        <a:xfrm>
          <a:off x="287076" y="83131"/>
          <a:ext cx="4019073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 project </a:t>
          </a:r>
          <a:endParaRPr lang="en-US" sz="1400" kern="1200"/>
        </a:p>
      </dsp:txBody>
      <dsp:txXfrm>
        <a:off x="307251" y="103306"/>
        <a:ext cx="3978723" cy="372930"/>
      </dsp:txXfrm>
    </dsp:sp>
    <dsp:sp modelId="{08A307BB-1EF9-4735-9661-8B9C756FC68C}">
      <dsp:nvSpPr>
        <dsp:cNvPr id="0" name=""/>
        <dsp:cNvSpPr/>
      </dsp:nvSpPr>
      <dsp:spPr>
        <a:xfrm>
          <a:off x="0" y="924811"/>
          <a:ext cx="574153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44307"/>
              <a:satOff val="-2350"/>
              <a:lumOff val="-8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B4E24-BF60-4D94-99B7-7A20DA8E90A6}">
      <dsp:nvSpPr>
        <dsp:cNvPr id="0" name=""/>
        <dsp:cNvSpPr/>
      </dsp:nvSpPr>
      <dsp:spPr>
        <a:xfrm>
          <a:off x="287076" y="718171"/>
          <a:ext cx="4019073" cy="413280"/>
        </a:xfrm>
        <a:prstGeom prst="roundRect">
          <a:avLst/>
        </a:prstGeom>
        <a:solidFill>
          <a:schemeClr val="accent2">
            <a:hueOff val="-444307"/>
            <a:satOff val="-2350"/>
            <a:lumOff val="-8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Work done</a:t>
          </a:r>
          <a:endParaRPr lang="en-US" sz="1400" kern="1200"/>
        </a:p>
      </dsp:txBody>
      <dsp:txXfrm>
        <a:off x="307251" y="738346"/>
        <a:ext cx="3978723" cy="372930"/>
      </dsp:txXfrm>
    </dsp:sp>
    <dsp:sp modelId="{3FC2B2E6-B78E-494F-ACF5-B7EF39C11F81}">
      <dsp:nvSpPr>
        <dsp:cNvPr id="0" name=""/>
        <dsp:cNvSpPr/>
      </dsp:nvSpPr>
      <dsp:spPr>
        <a:xfrm>
          <a:off x="0" y="1559851"/>
          <a:ext cx="574153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888614"/>
              <a:satOff val="-4701"/>
              <a:lumOff val="-17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D4967-476B-4577-8191-1F0C94036AD5}">
      <dsp:nvSpPr>
        <dsp:cNvPr id="0" name=""/>
        <dsp:cNvSpPr/>
      </dsp:nvSpPr>
      <dsp:spPr>
        <a:xfrm>
          <a:off x="287076" y="1353211"/>
          <a:ext cx="4019073" cy="413280"/>
        </a:xfrm>
        <a:prstGeom prst="roundRect">
          <a:avLst/>
        </a:prstGeom>
        <a:solidFill>
          <a:schemeClr val="accent2">
            <a:hueOff val="-888614"/>
            <a:satOff val="-4701"/>
            <a:lumOff val="-17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Work to be done</a:t>
          </a:r>
          <a:endParaRPr lang="en-US" sz="1400" kern="1200" dirty="0"/>
        </a:p>
      </dsp:txBody>
      <dsp:txXfrm>
        <a:off x="307251" y="1373386"/>
        <a:ext cx="3978723" cy="372930"/>
      </dsp:txXfrm>
    </dsp:sp>
    <dsp:sp modelId="{BEC2A4C1-2E3C-4CF2-B912-F8CC0E451658}">
      <dsp:nvSpPr>
        <dsp:cNvPr id="0" name=""/>
        <dsp:cNvSpPr/>
      </dsp:nvSpPr>
      <dsp:spPr>
        <a:xfrm>
          <a:off x="0" y="2194891"/>
          <a:ext cx="574153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332921"/>
              <a:satOff val="-7051"/>
              <a:lumOff val="-26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946C9-49BE-46E7-A813-DBF6AEEA9820}">
      <dsp:nvSpPr>
        <dsp:cNvPr id="0" name=""/>
        <dsp:cNvSpPr/>
      </dsp:nvSpPr>
      <dsp:spPr>
        <a:xfrm>
          <a:off x="287076" y="1988251"/>
          <a:ext cx="4019073" cy="413280"/>
        </a:xfrm>
        <a:prstGeom prst="roundRect">
          <a:avLst/>
        </a:prstGeom>
        <a:solidFill>
          <a:schemeClr val="accent2">
            <a:hueOff val="-1332921"/>
            <a:satOff val="-7051"/>
            <a:lumOff val="-26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Resources, Tools, and Equipment </a:t>
          </a:r>
        </a:p>
      </dsp:txBody>
      <dsp:txXfrm>
        <a:off x="307251" y="2008426"/>
        <a:ext cx="3978723" cy="372930"/>
      </dsp:txXfrm>
    </dsp:sp>
    <dsp:sp modelId="{1DBE81B8-CCDE-424D-AA48-BA25B0F9CD5A}">
      <dsp:nvSpPr>
        <dsp:cNvPr id="0" name=""/>
        <dsp:cNvSpPr/>
      </dsp:nvSpPr>
      <dsp:spPr>
        <a:xfrm>
          <a:off x="0" y="2829931"/>
          <a:ext cx="574153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777228"/>
              <a:satOff val="-9402"/>
              <a:lumOff val="-35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9688B-0053-488F-B07C-3F2FC593F1A6}">
      <dsp:nvSpPr>
        <dsp:cNvPr id="0" name=""/>
        <dsp:cNvSpPr/>
      </dsp:nvSpPr>
      <dsp:spPr>
        <a:xfrm>
          <a:off x="287076" y="2623291"/>
          <a:ext cx="4019073" cy="413280"/>
        </a:xfrm>
        <a:prstGeom prst="roundRect">
          <a:avLst/>
        </a:prstGeom>
        <a:solidFill>
          <a:schemeClr val="accent2">
            <a:hueOff val="-1777228"/>
            <a:satOff val="-9402"/>
            <a:lumOff val="-35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Art elements</a:t>
          </a:r>
          <a:endParaRPr lang="en-US" sz="1400" kern="1200" dirty="0"/>
        </a:p>
      </dsp:txBody>
      <dsp:txXfrm>
        <a:off x="307251" y="2643466"/>
        <a:ext cx="3978723" cy="372930"/>
      </dsp:txXfrm>
    </dsp:sp>
    <dsp:sp modelId="{07D36431-73D8-4E30-A588-6550A254BF0C}">
      <dsp:nvSpPr>
        <dsp:cNvPr id="0" name=""/>
        <dsp:cNvSpPr/>
      </dsp:nvSpPr>
      <dsp:spPr>
        <a:xfrm>
          <a:off x="0" y="3464971"/>
          <a:ext cx="574153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221534"/>
              <a:satOff val="-11752"/>
              <a:lumOff val="-44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F4101-C039-40A9-A3AB-D5113947CEC1}">
      <dsp:nvSpPr>
        <dsp:cNvPr id="0" name=""/>
        <dsp:cNvSpPr/>
      </dsp:nvSpPr>
      <dsp:spPr>
        <a:xfrm>
          <a:off x="287076" y="3258331"/>
          <a:ext cx="4019073" cy="413280"/>
        </a:xfrm>
        <a:prstGeom prst="roundRect">
          <a:avLst/>
        </a:prstGeom>
        <a:solidFill>
          <a:schemeClr val="accent2">
            <a:hueOff val="-2221534"/>
            <a:satOff val="-11752"/>
            <a:lumOff val="-448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Design elements</a:t>
          </a:r>
          <a:endParaRPr lang="en-US" sz="1400" kern="1200"/>
        </a:p>
      </dsp:txBody>
      <dsp:txXfrm>
        <a:off x="307251" y="3278506"/>
        <a:ext cx="3978723" cy="372930"/>
      </dsp:txXfrm>
    </dsp:sp>
    <dsp:sp modelId="{E7D06580-F42A-4881-8FA8-1A717C30C886}">
      <dsp:nvSpPr>
        <dsp:cNvPr id="0" name=""/>
        <dsp:cNvSpPr/>
      </dsp:nvSpPr>
      <dsp:spPr>
        <a:xfrm>
          <a:off x="0" y="4100011"/>
          <a:ext cx="574153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665841"/>
              <a:satOff val="-14103"/>
              <a:lumOff val="-53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7EEB2-6AFC-4E02-A031-32D01DF402FA}">
      <dsp:nvSpPr>
        <dsp:cNvPr id="0" name=""/>
        <dsp:cNvSpPr/>
      </dsp:nvSpPr>
      <dsp:spPr>
        <a:xfrm>
          <a:off x="287076" y="3893371"/>
          <a:ext cx="4019073" cy="413280"/>
        </a:xfrm>
        <a:prstGeom prst="roundRect">
          <a:avLst/>
        </a:prstGeom>
        <a:solidFill>
          <a:schemeClr val="accent2">
            <a:hueOff val="-2665841"/>
            <a:satOff val="-14103"/>
            <a:lumOff val="-537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Programming elements</a:t>
          </a:r>
          <a:endParaRPr lang="en-US" sz="1400" kern="1200"/>
        </a:p>
      </dsp:txBody>
      <dsp:txXfrm>
        <a:off x="307251" y="3913546"/>
        <a:ext cx="3978723" cy="372930"/>
      </dsp:txXfrm>
    </dsp:sp>
    <dsp:sp modelId="{1E7F3084-AD9F-45C6-A141-2E2F0B6E6B7B}">
      <dsp:nvSpPr>
        <dsp:cNvPr id="0" name=""/>
        <dsp:cNvSpPr/>
      </dsp:nvSpPr>
      <dsp:spPr>
        <a:xfrm>
          <a:off x="0" y="4735051"/>
          <a:ext cx="574153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3110148"/>
              <a:satOff val="-16453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18677-FC6B-44AF-91AC-EBF6BFDAEC8A}">
      <dsp:nvSpPr>
        <dsp:cNvPr id="0" name=""/>
        <dsp:cNvSpPr/>
      </dsp:nvSpPr>
      <dsp:spPr>
        <a:xfrm>
          <a:off x="287076" y="4528411"/>
          <a:ext cx="4019073" cy="413280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Questions </a:t>
          </a:r>
          <a:endParaRPr lang="en-US" sz="1400" kern="1200"/>
        </a:p>
      </dsp:txBody>
      <dsp:txXfrm>
        <a:off x="307251" y="4548586"/>
        <a:ext cx="3978723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486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38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86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610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836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6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73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65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35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28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7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13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23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95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19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54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56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5A63DC-3608-4148-ABB1-EE0D5F7E96BD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7E2F14-4C5A-4E0A-9E66-7F9F09C4A7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628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B1F3-63F3-4748-FBA5-233002010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Intermediary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04C8B-43E1-2D3C-00B9-DAEABB7CB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Year Project </a:t>
            </a:r>
          </a:p>
          <a:p>
            <a:r>
              <a:rPr lang="en-GB" dirty="0"/>
              <a:t>By Ross Walker Burke </a:t>
            </a:r>
          </a:p>
          <a:p>
            <a:r>
              <a:rPr lang="en-GB" dirty="0"/>
              <a:t>C00249184</a:t>
            </a:r>
          </a:p>
        </p:txBody>
      </p:sp>
    </p:spTree>
    <p:extLst>
      <p:ext uri="{BB962C8B-B14F-4D97-AF65-F5344CB8AC3E}">
        <p14:creationId xmlns:p14="http://schemas.microsoft.com/office/powerpoint/2010/main" val="470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869D-0760-1343-BE2B-67EF5875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BA0BA-3D39-D748-FB3A-864547420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Design character</a:t>
            </a:r>
          </a:p>
          <a:p>
            <a:r>
              <a:rPr lang="en-GB" dirty="0"/>
              <a:t>Design and create a story of the world of the character</a:t>
            </a:r>
          </a:p>
          <a:p>
            <a:r>
              <a:rPr lang="en-GB" dirty="0"/>
              <a:t>Design how it will be presented</a:t>
            </a:r>
          </a:p>
          <a:p>
            <a:r>
              <a:rPr lang="en-GB" dirty="0"/>
              <a:t>Design how it will be interactable</a:t>
            </a:r>
          </a:p>
          <a:p>
            <a:r>
              <a:rPr lang="en-GB" dirty="0"/>
              <a:t>Design a storyboard for the animation</a:t>
            </a:r>
          </a:p>
          <a:p>
            <a:r>
              <a:rPr lang="en-GB" dirty="0"/>
              <a:t>Design how the app or website will work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4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8AF8-710D-4602-49FA-8B6E012A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30666-2CB6-7482-02FD-EB4DD61EE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09208"/>
            <a:ext cx="10131425" cy="3649133"/>
          </a:xfrm>
        </p:spPr>
        <p:txBody>
          <a:bodyPr/>
          <a:lstStyle/>
          <a:p>
            <a:r>
              <a:rPr lang="en-GB" dirty="0"/>
              <a:t>Use a python library for programming</a:t>
            </a:r>
          </a:p>
          <a:p>
            <a:r>
              <a:rPr lang="en-GB" dirty="0"/>
              <a:t>Programme visual effects used in animation</a:t>
            </a:r>
          </a:p>
          <a:p>
            <a:r>
              <a:rPr lang="en-GB" dirty="0"/>
              <a:t>Programme interactions the interactions of the presentable endpiece</a:t>
            </a:r>
          </a:p>
          <a:p>
            <a:r>
              <a:rPr lang="en-GB" dirty="0"/>
              <a:t>Programme the app or website.</a:t>
            </a:r>
          </a:p>
          <a:p>
            <a:r>
              <a:rPr lang="en-GB" dirty="0"/>
              <a:t>Programme a way to select parts of the finished character to change RGB values </a:t>
            </a:r>
          </a:p>
        </p:txBody>
      </p:sp>
    </p:spTree>
    <p:extLst>
      <p:ext uri="{BB962C8B-B14F-4D97-AF65-F5344CB8AC3E}">
        <p14:creationId xmlns:p14="http://schemas.microsoft.com/office/powerpoint/2010/main" val="29411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1BD2232A-6864-F7B5-93AF-BDFA280BB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8358E-252B-945D-D945-67754A17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D154A-0B5E-5D01-B35B-2DA3DA2AA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/>
              <a:t>Any question</a:t>
            </a:r>
          </a:p>
        </p:txBody>
      </p:sp>
    </p:spTree>
    <p:extLst>
      <p:ext uri="{BB962C8B-B14F-4D97-AF65-F5344CB8AC3E}">
        <p14:creationId xmlns:p14="http://schemas.microsoft.com/office/powerpoint/2010/main" val="2966503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BDFE5-607D-2C63-929E-DA26F85D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Structure</a:t>
            </a:r>
          </a:p>
        </p:txBody>
      </p:sp>
      <p:sp useBgFill="1">
        <p:nvSpPr>
          <p:cNvPr id="30" name="Freeform: Shape 15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8DCE72-5BFD-14C5-8D3C-71FBFE85ED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742690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983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FC34-29C9-6652-2318-0FE41B72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FE1E-2BD8-20B0-47CD-89459454A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2239432"/>
          </a:xfrm>
        </p:spPr>
        <p:txBody>
          <a:bodyPr/>
          <a:lstStyle/>
          <a:p>
            <a:r>
              <a:rPr lang="en-GB" dirty="0"/>
              <a:t>To Concept, Create, Design, animate and Programme a 3D Character and its interactable space.</a:t>
            </a:r>
          </a:p>
          <a:p>
            <a:r>
              <a:rPr lang="en-GB" dirty="0"/>
              <a:t>To create a presentable piece of interactable animated 3D Character.</a:t>
            </a:r>
          </a:p>
          <a:p>
            <a:r>
              <a:rPr lang="en-GB" dirty="0"/>
              <a:t>Uses python.</a:t>
            </a:r>
          </a:p>
          <a:p>
            <a:r>
              <a:rPr lang="en-GB"/>
              <a:t>The finished </a:t>
            </a:r>
            <a:r>
              <a:rPr lang="en-GB" dirty="0"/>
              <a:t>piece can be used in a Cartoon/ animated medium or a video game medium.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6237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F8E5-BF02-A23E-3BEC-6F4B521F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768B-B5F9-66F6-110E-C6B397CBE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Concepted and designed a character for smooth low poly.</a:t>
            </a:r>
          </a:p>
          <a:p>
            <a:r>
              <a:rPr lang="en-GB" dirty="0"/>
              <a:t>Made a character background</a:t>
            </a:r>
          </a:p>
          <a:p>
            <a:r>
              <a:rPr lang="en-GB" dirty="0"/>
              <a:t>Began designs on how my project implements programming and design parts to the project.</a:t>
            </a:r>
          </a:p>
          <a:p>
            <a:r>
              <a:rPr lang="en-GB" dirty="0"/>
              <a:t>Researching programme libraries of python as well as watching and researching videos.</a:t>
            </a:r>
          </a:p>
          <a:p>
            <a:r>
              <a:rPr lang="en-GB" dirty="0"/>
              <a:t>Just began 3D modelling of the character and its environment.</a:t>
            </a:r>
          </a:p>
          <a:p>
            <a:r>
              <a:rPr lang="en-GB" dirty="0"/>
              <a:t>Key frames/ started storyboarding animation</a:t>
            </a:r>
          </a:p>
          <a:p>
            <a:r>
              <a:rPr lang="en-GB" dirty="0"/>
              <a:t>Plans made of how I want the piece to be interactable and displayed</a:t>
            </a:r>
          </a:p>
          <a:p>
            <a:r>
              <a:rPr lang="en-GB" dirty="0"/>
              <a:t>Work on documents in the area of the project.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5892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AFB6167-2663-A00B-2360-2055572FC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014567"/>
            <a:ext cx="3438227" cy="2424074"/>
          </a:xfrm>
        </p:spPr>
      </p:pic>
      <p:pic>
        <p:nvPicPr>
          <p:cNvPr id="7" name="Picture 6" descr="A drawing of a couple of people&#10;&#10;Description automatically generated with low confidence">
            <a:extLst>
              <a:ext uri="{FF2B5EF4-FFF2-40B4-BE49-F238E27FC236}">
                <a16:creationId xmlns:a16="http://schemas.microsoft.com/office/drawing/2014/main" id="{1E6A2E14-D825-F73C-F294-2F58744B2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7" t="18723" b="2469"/>
          <a:stretch/>
        </p:blipFill>
        <p:spPr>
          <a:xfrm>
            <a:off x="3122240" y="688783"/>
            <a:ext cx="4016013" cy="2916727"/>
          </a:xfrm>
          <a:prstGeom prst="rect">
            <a:avLst/>
          </a:prstGeom>
        </p:spPr>
      </p:pic>
      <p:pic>
        <p:nvPicPr>
          <p:cNvPr id="9" name="Picture 8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F2D693D3-AE08-4D98-98AF-BECEFE97EF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0396" r="48318"/>
          <a:stretch/>
        </p:blipFill>
        <p:spPr>
          <a:xfrm>
            <a:off x="528000" y="651475"/>
            <a:ext cx="2381252" cy="3119541"/>
          </a:xfrm>
          <a:prstGeom prst="rect">
            <a:avLst/>
          </a:prstGeom>
        </p:spPr>
      </p:pic>
      <p:pic>
        <p:nvPicPr>
          <p:cNvPr id="1028" name="Picture 4" descr="Tree of Life Digital Download Fantasy Ink Drawing Artwork - Etsy">
            <a:extLst>
              <a:ext uri="{FF2B5EF4-FFF2-40B4-BE49-F238E27FC236}">
                <a16:creationId xmlns:a16="http://schemas.microsoft.com/office/drawing/2014/main" id="{C90AA5D7-B83B-0641-92F5-2123BA44E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52" y="3771016"/>
            <a:ext cx="1885863" cy="266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se Mythology: Valhalla">
            <a:extLst>
              <a:ext uri="{FF2B5EF4-FFF2-40B4-BE49-F238E27FC236}">
                <a16:creationId xmlns:a16="http://schemas.microsoft.com/office/drawing/2014/main" id="{4C8996B0-4521-EE26-CA7C-51C63604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495" y="3771016"/>
            <a:ext cx="1987590" cy="26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urney game character fanart - 3D model by lgw8618 (@lgw8618) [80fa329]">
            <a:extLst>
              <a:ext uri="{FF2B5EF4-FFF2-40B4-BE49-F238E27FC236}">
                <a16:creationId xmlns:a16="http://schemas.microsoft.com/office/drawing/2014/main" id="{1CBFF1CE-C3C5-5C19-4857-DDE49A0EE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r="32031"/>
          <a:stretch/>
        </p:blipFill>
        <p:spPr bwMode="auto">
          <a:xfrm>
            <a:off x="8179483" y="3169231"/>
            <a:ext cx="3214261" cy="32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w poly desert | Games journey, Concept art, Game art">
            <a:extLst>
              <a:ext uri="{FF2B5EF4-FFF2-40B4-BE49-F238E27FC236}">
                <a16:creationId xmlns:a16="http://schemas.microsoft.com/office/drawing/2014/main" id="{D1899E24-C8DF-5673-1C53-152F829B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0" y="688783"/>
            <a:ext cx="4115064" cy="231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56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ow Poly Landscape - Show - GameDev.tv">
            <a:extLst>
              <a:ext uri="{FF2B5EF4-FFF2-40B4-BE49-F238E27FC236}">
                <a16:creationId xmlns:a16="http://schemas.microsoft.com/office/drawing/2014/main" id="{EA617B26-5569-4FF1-BD9D-F9B7AA6B5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0" t="-695" r="18880" b="2084"/>
          <a:stretch/>
        </p:blipFill>
        <p:spPr bwMode="auto">
          <a:xfrm>
            <a:off x="643467" y="666238"/>
            <a:ext cx="2630878" cy="26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ustomizing your character in Hytale – Hytale">
            <a:extLst>
              <a:ext uri="{FF2B5EF4-FFF2-40B4-BE49-F238E27FC236}">
                <a16:creationId xmlns:a16="http://schemas.microsoft.com/office/drawing/2014/main" id="{5D8BA254-EF74-DB93-4202-391823CE4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9" r="18967" b="2280"/>
          <a:stretch/>
        </p:blipFill>
        <p:spPr bwMode="auto">
          <a:xfrm>
            <a:off x="3600413" y="666237"/>
            <a:ext cx="3813193" cy="23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etter&#10;&#10;Description automatically generated with medium confidence">
            <a:extLst>
              <a:ext uri="{FF2B5EF4-FFF2-40B4-BE49-F238E27FC236}">
                <a16:creationId xmlns:a16="http://schemas.microsoft.com/office/drawing/2014/main" id="{00353762-2E0B-1A1C-86E6-EC1E34562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3841" y="3318590"/>
            <a:ext cx="2002792" cy="3743538"/>
          </a:xfrm>
          <a:prstGeom prst="rect">
            <a:avLst/>
          </a:prstGeom>
        </p:spPr>
      </p:pic>
      <p:pic>
        <p:nvPicPr>
          <p:cNvPr id="2052" name="Picture 4" descr="RGB color wheel with primary secondary tertiary and name of colo | Knight  Safety Gear">
            <a:extLst>
              <a:ext uri="{FF2B5EF4-FFF2-40B4-BE49-F238E27FC236}">
                <a16:creationId xmlns:a16="http://schemas.microsoft.com/office/drawing/2014/main" id="{98A10AF9-96B4-D18A-D08F-D66759AA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4004" y="3547763"/>
            <a:ext cx="264399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D8E162FF-D3A3-6706-7387-E9A6056B7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4" y="666238"/>
            <a:ext cx="3743538" cy="55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E6F8-86E0-0CDE-EB3D-B8FB9D1B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to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83EF7-8488-FC18-4A35-F0DE27F41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Deciding if a downloadable app or a website is best to present the project.</a:t>
            </a:r>
          </a:p>
          <a:p>
            <a:r>
              <a:rPr lang="en-GB" dirty="0"/>
              <a:t>Programme and input designs to the app or website </a:t>
            </a:r>
          </a:p>
          <a:p>
            <a:r>
              <a:rPr lang="en-GB" dirty="0"/>
              <a:t>Get more python library work done</a:t>
            </a:r>
          </a:p>
          <a:p>
            <a:r>
              <a:rPr lang="en-GB" dirty="0"/>
              <a:t>Create and texture the 3D Character</a:t>
            </a:r>
          </a:p>
          <a:p>
            <a:r>
              <a:rPr lang="en-GB" dirty="0"/>
              <a:t>Animate the 3D Character</a:t>
            </a:r>
          </a:p>
          <a:p>
            <a:r>
              <a:rPr lang="en-GB" dirty="0"/>
              <a:t>Find tools to be used to design the app or website. (e.g. WordPress)</a:t>
            </a:r>
          </a:p>
          <a:p>
            <a:r>
              <a:rPr lang="en-GB" dirty="0"/>
              <a:t>Continue work diary</a:t>
            </a:r>
          </a:p>
          <a:p>
            <a:r>
              <a:rPr lang="en-GB" dirty="0"/>
              <a:t>Continue Work on and clean up documents</a:t>
            </a:r>
          </a:p>
        </p:txBody>
      </p:sp>
    </p:spTree>
    <p:extLst>
      <p:ext uri="{BB962C8B-B14F-4D97-AF65-F5344CB8AC3E}">
        <p14:creationId xmlns:p14="http://schemas.microsoft.com/office/powerpoint/2010/main" val="41132841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DD3D-E1B5-DA1D-B938-9D0E5934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Resources, Tools, and Equipment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C8DD-E34D-902D-6607-72C491A69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“It’s better to have and not need, than a need but not have “</a:t>
            </a:r>
          </a:p>
          <a:p>
            <a:r>
              <a:rPr lang="en-GB" dirty="0"/>
              <a:t>Art </a:t>
            </a:r>
            <a:r>
              <a:rPr lang="en-GB"/>
              <a:t>– Maya, </a:t>
            </a:r>
            <a:r>
              <a:rPr lang="en-GB" dirty="0"/>
              <a:t>Z brush, Blender, Procreate, Photoshop, Substance</a:t>
            </a:r>
          </a:p>
          <a:p>
            <a:r>
              <a:rPr lang="en-GB" dirty="0"/>
              <a:t>Programming – python, visual studio code</a:t>
            </a:r>
          </a:p>
          <a:p>
            <a:r>
              <a:rPr lang="en-GB" dirty="0"/>
              <a:t>Design – illustrator, Balsamiq, Invision</a:t>
            </a:r>
          </a:p>
          <a:p>
            <a:r>
              <a:rPr lang="en-GB" dirty="0"/>
              <a:t>Presentation equipment- keyboard and mouse, Large screen or monitor, audio outputs and a pc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62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AA6E-A637-4536-6CBF-57A4144A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EFE2C-13D5-3C2A-966E-C0386A799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 character</a:t>
            </a:r>
          </a:p>
          <a:p>
            <a:r>
              <a:rPr lang="en-GB" dirty="0"/>
              <a:t>Concept environment</a:t>
            </a:r>
          </a:p>
          <a:p>
            <a:r>
              <a:rPr lang="en-GB" dirty="0"/>
              <a:t>Prepare drawings</a:t>
            </a:r>
          </a:p>
          <a:p>
            <a:r>
              <a:rPr lang="en-GB" dirty="0"/>
              <a:t>3D  model character </a:t>
            </a:r>
          </a:p>
          <a:p>
            <a:r>
              <a:rPr lang="en-GB" dirty="0"/>
              <a:t>3D model environment </a:t>
            </a:r>
          </a:p>
          <a:p>
            <a:r>
              <a:rPr lang="en-GB" dirty="0"/>
              <a:t>texture</a:t>
            </a:r>
          </a:p>
          <a:p>
            <a:r>
              <a:rPr lang="en-GB" dirty="0"/>
              <a:t>animate</a:t>
            </a:r>
          </a:p>
        </p:txBody>
      </p:sp>
    </p:spTree>
    <p:extLst>
      <p:ext uri="{BB962C8B-B14F-4D97-AF65-F5344CB8AC3E}">
        <p14:creationId xmlns:p14="http://schemas.microsoft.com/office/powerpoint/2010/main" val="290126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108</TotalTime>
  <Words>408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Intermediary Presentation</vt:lpstr>
      <vt:lpstr>Structure</vt:lpstr>
      <vt:lpstr>The Project</vt:lpstr>
      <vt:lpstr>Work done</vt:lpstr>
      <vt:lpstr>PowerPoint Presentation</vt:lpstr>
      <vt:lpstr>PowerPoint Presentation</vt:lpstr>
      <vt:lpstr>Work to be done</vt:lpstr>
      <vt:lpstr>Resources, Tools, and Equipment </vt:lpstr>
      <vt:lpstr>Art elements</vt:lpstr>
      <vt:lpstr>Design elements</vt:lpstr>
      <vt:lpstr>Programming elements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Intermediary Presentation</dc:title>
  <dc:creator>(Student) - Ross Walker Burke</dc:creator>
  <cp:lastModifiedBy>(Student) - Ross Walker Burke</cp:lastModifiedBy>
  <cp:revision>1</cp:revision>
  <dcterms:created xsi:type="dcterms:W3CDTF">2022-12-14T01:27:12Z</dcterms:created>
  <dcterms:modified xsi:type="dcterms:W3CDTF">2022-12-16T09:17:46Z</dcterms:modified>
</cp:coreProperties>
</file>